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4" r:id="rId5"/>
    <p:sldMasterId id="2147483725" r:id="rId6"/>
    <p:sldMasterId id="2147483726" r:id="rId7"/>
    <p:sldMasterId id="214748372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y="10287000" cx="18288000"/>
  <p:notesSz cx="6858000" cy="9144000"/>
  <p:embeddedFontLst>
    <p:embeddedFont>
      <p:font typeface="Play"/>
      <p:regular r:id="rId37"/>
      <p:bold r:id="rId38"/>
    </p:embeddedFont>
    <p:embeddedFont>
      <p:font typeface="Advent Pro SemiBold"/>
      <p:regular r:id="rId39"/>
      <p:bold r:id="rId40"/>
      <p:italic r:id="rId41"/>
      <p:boldItalic r:id="rId42"/>
    </p:embeddedFont>
    <p:embeddedFont>
      <p:font typeface="Poppins"/>
      <p:regular r:id="rId43"/>
      <p:bold r:id="rId44"/>
      <p:italic r:id="rId45"/>
      <p:boldItalic r:id="rId46"/>
    </p:embeddedFont>
    <p:embeddedFont>
      <p:font typeface="Fira Sans Extra Condensed Medium"/>
      <p:regular r:id="rId47"/>
      <p:bold r:id="rId48"/>
      <p:italic r:id="rId49"/>
      <p:boldItalic r:id="rId50"/>
    </p:embeddedFont>
    <p:embeddedFont>
      <p:font typeface="Fira Sans Condensed Medium"/>
      <p:regular r:id="rId51"/>
      <p:bold r:id="rId52"/>
      <p:italic r:id="rId53"/>
      <p:boldItalic r:id="rId54"/>
    </p:embeddedFont>
    <p:embeddedFont>
      <p:font typeface="Maven Pro"/>
      <p:regular r:id="rId55"/>
      <p:bold r:id="rId56"/>
    </p:embeddedFont>
    <p:embeddedFont>
      <p:font typeface="Squada One"/>
      <p:regular r:id="rId57"/>
    </p:embeddedFont>
    <p:embeddedFont>
      <p:font typeface="Share Tech"/>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B45068-0230-428F-A7C2-27DC4272004C}">
  <a:tblStyle styleId="{B6B45068-0230-428F-A7C2-27DC427200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dventProSemiBold-bold.fntdata"/><Relationship Id="rId42" Type="http://schemas.openxmlformats.org/officeDocument/2006/relationships/font" Target="fonts/AdventProSemiBold-boldItalic.fntdata"/><Relationship Id="rId41" Type="http://schemas.openxmlformats.org/officeDocument/2006/relationships/font" Target="fonts/AdventProSemiBold-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font" Target="fonts/Play-regular.fntdata"/><Relationship Id="rId36" Type="http://schemas.openxmlformats.org/officeDocument/2006/relationships/slide" Target="slides/slide27.xml"/><Relationship Id="rId39" Type="http://schemas.openxmlformats.org/officeDocument/2006/relationships/font" Target="fonts/AdventProSemiBold-regular.fntdata"/><Relationship Id="rId38" Type="http://schemas.openxmlformats.org/officeDocument/2006/relationships/font" Target="fonts/Play-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FiraSansCondensedMedium-regular.fntdata"/><Relationship Id="rId50" Type="http://schemas.openxmlformats.org/officeDocument/2006/relationships/font" Target="fonts/FiraSansExtraCondensedMedium-boldItalic.fntdata"/><Relationship Id="rId53" Type="http://schemas.openxmlformats.org/officeDocument/2006/relationships/font" Target="fonts/FiraSansCondensedMedium-italic.fntdata"/><Relationship Id="rId52" Type="http://schemas.openxmlformats.org/officeDocument/2006/relationships/font" Target="fonts/FiraSansCondensedMedium-bold.fntdata"/><Relationship Id="rId11" Type="http://schemas.openxmlformats.org/officeDocument/2006/relationships/slide" Target="slides/slide2.xml"/><Relationship Id="rId55" Type="http://schemas.openxmlformats.org/officeDocument/2006/relationships/font" Target="fonts/MavenPro-regular.fntdata"/><Relationship Id="rId10" Type="http://schemas.openxmlformats.org/officeDocument/2006/relationships/slide" Target="slides/slide1.xml"/><Relationship Id="rId54" Type="http://schemas.openxmlformats.org/officeDocument/2006/relationships/font" Target="fonts/FiraSansCondensedMedium-boldItalic.fntdata"/><Relationship Id="rId13" Type="http://schemas.openxmlformats.org/officeDocument/2006/relationships/slide" Target="slides/slide4.xml"/><Relationship Id="rId57" Type="http://schemas.openxmlformats.org/officeDocument/2006/relationships/font" Target="fonts/SquadaOne-regular.fntdata"/><Relationship Id="rId12" Type="http://schemas.openxmlformats.org/officeDocument/2006/relationships/slide" Target="slides/slide3.xml"/><Relationship Id="rId56" Type="http://schemas.openxmlformats.org/officeDocument/2006/relationships/font" Target="fonts/MavenPro-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ShareTech-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npure.com/data-cleansing-guid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18586bfe9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g318586bfe9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17339ebc61_5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17339ebc61_5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Alka</a:t>
            </a:r>
            <a:endParaRPr/>
          </a:p>
        </p:txBody>
      </p:sp>
      <p:sp>
        <p:nvSpPr>
          <p:cNvPr id="1646" name="Google Shape;1646;g317339ebc61_5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7" name="Google Shape;16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1851f92d6b_4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1851f92d6b_4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4" name="Google Shape;1694;g31851f92d6b_4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31851f92d6b_4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31851f92d6b_4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2" name="Google Shape;1702;g31851f92d6b_4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1851f92d6b_4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31851f92d6b_4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9" name="Google Shape;1709;g31851f92d6b_4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1851f92d6b_4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1851f92d6b_4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6" name="Google Shape;1716;g31851f92d6b_4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31851f92d6b_4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31851f92d6b_4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g31851f92d6b_4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1851f92d6b_4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1851f92d6b_4_3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g31851f92d6b_4_3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317339ebc61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g317339ebc61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1851f92d6b_0_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g31851f92d6b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17339ebc61_2_2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17339ebc61_2_2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31851f92d6b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5" name="Google Shape;1765;g31851f92d6b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31851f92d6b_0_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1806" name="Google Shape;1806;g31851f92d6b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31851f92d6b_0_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PCA and correlation positive-daylight, and correlation</a:t>
            </a:r>
            <a:endParaRPr/>
          </a:p>
        </p:txBody>
      </p:sp>
      <p:sp>
        <p:nvSpPr>
          <p:cNvPr id="1818" name="Google Shape;1818;g31851f92d6b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17339ebc61_6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energy consumption </a:t>
            </a:r>
            <a:r>
              <a:rPr lang="en-US"/>
              <a:t>forecast</a:t>
            </a:r>
            <a:r>
              <a:rPr lang="en-US"/>
              <a:t> - upto 30 days</a:t>
            </a:r>
            <a:endParaRPr/>
          </a:p>
        </p:txBody>
      </p:sp>
      <p:sp>
        <p:nvSpPr>
          <p:cNvPr id="1829" name="Google Shape;1829;g317339ebc61_6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317339ebc61_6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9" name="Google Shape;1839;g317339ebc61_6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1851f92d6b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1" name="Google Shape;1851;g31851f92d6b_0_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g31851f92d6b_0_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17339ebc61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g317339ebc61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31851f92d6b_0_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3" name="Google Shape;1873;g31851f92d6b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17339ebc61_2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17339ebc61_2_3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hlink"/>
                </a:solidFill>
                <a:highlight>
                  <a:srgbClr val="FFFFFF"/>
                </a:highlight>
                <a:uFill>
                  <a:noFill/>
                </a:uFill>
                <a:latin typeface="Poppins"/>
                <a:ea typeface="Poppins"/>
                <a:cs typeface="Poppins"/>
                <a:sym typeface="Poppins"/>
                <a:hlinkClick r:id="rId2"/>
              </a:rPr>
              <a:t>Data cleansing</a:t>
            </a:r>
            <a:r>
              <a:rPr lang="en-US">
                <a:solidFill>
                  <a:srgbClr val="666666"/>
                </a:solidFill>
                <a:highlight>
                  <a:srgbClr val="FFFFFF"/>
                </a:highlight>
                <a:latin typeface="Poppins"/>
                <a:ea typeface="Poppins"/>
                <a:cs typeface="Poppins"/>
                <a:sym typeface="Poppins"/>
              </a:rPr>
              <a:t> and data standardization often get mixed up, but they serve different purposes. Cleansing fixes errors—removing duplicates, correcting typos, and ensuring accuracy. Standardization ensures that the format is consistent across the board.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17339ebc61_2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317339ebc61_2_13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artner estimates that every year, poor data quality costs organizations an average of $12.9 million.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317339ebc61_2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317339ebc61_2_18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 2022, Unity Software reported a loss of $110 million in revenue and $4.2 billion in its market cap“Consequences of ingesting bad data from a large customer,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17339ebc61_2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317339ebc61_2_18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More recently, a data incident caused huge disruption to U.K. and Ireland air traffic. It is reported that over 2,000 flights were canceled,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317339ebc61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317339ebc61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Alka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standardization, enrichment, and visualization of raw data, transforming it into actionable insights with just a single upload</a:t>
            </a:r>
            <a:endParaRPr/>
          </a:p>
        </p:txBody>
      </p:sp>
      <p:sp>
        <p:nvSpPr>
          <p:cNvPr id="1599" name="Google Shape;1599;g317339ebc61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317339ebc61_5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317339ebc61_5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t> Key Features</a:t>
            </a:r>
            <a:endParaRPr b="1" sz="1100"/>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0"/>
              </a:spcAft>
              <a:buClr>
                <a:schemeClr val="dk1"/>
              </a:buClr>
              <a:buSzPts val="1100"/>
              <a:buFont typeface="Arial"/>
              <a:buNone/>
            </a:pPr>
            <a:r>
              <a:rPr lang="en-US" sz="1500">
                <a:solidFill>
                  <a:srgbClr val="E8E8E8"/>
                </a:solidFill>
                <a:highlight>
                  <a:srgbClr val="1F1F1F"/>
                </a:highlight>
              </a:rPr>
              <a:t>Data enrichment is </a:t>
            </a:r>
            <a:r>
              <a:rPr lang="en-US" sz="1500">
                <a:solidFill>
                  <a:srgbClr val="FFFFFF"/>
                </a:solidFill>
                <a:highlight>
                  <a:srgbClr val="1F1F1F"/>
                </a:highlight>
              </a:rPr>
              <a:t>the process of combining first party data from internal sources with disparate data from other internal systems or third party data from external sources</a:t>
            </a:r>
            <a:endParaRPr b="1" sz="1100"/>
          </a:p>
          <a:p>
            <a:pPr indent="-298450" lvl="0" marL="457200" rtl="0" algn="l">
              <a:lnSpc>
                <a:spcPct val="115000"/>
              </a:lnSpc>
              <a:spcBef>
                <a:spcPts val="1200"/>
              </a:spcBef>
              <a:spcAft>
                <a:spcPts val="0"/>
              </a:spcAft>
              <a:buClr>
                <a:schemeClr val="dk1"/>
              </a:buClr>
              <a:buSzPts val="1100"/>
              <a:buChar char="●"/>
            </a:pPr>
            <a:r>
              <a:rPr b="1" lang="en-US" sz="1100"/>
              <a:t>Automation</a:t>
            </a:r>
            <a:r>
              <a:rPr lang="en-US" sz="1100"/>
              <a:t>:</a:t>
            </a:r>
            <a:endParaRPr sz="1100"/>
          </a:p>
          <a:p>
            <a:pPr indent="-298450" lvl="1" marL="914400" rtl="0" algn="l">
              <a:lnSpc>
                <a:spcPct val="115000"/>
              </a:lnSpc>
              <a:spcBef>
                <a:spcPts val="0"/>
              </a:spcBef>
              <a:spcAft>
                <a:spcPts val="0"/>
              </a:spcAft>
              <a:buClr>
                <a:schemeClr val="dk1"/>
              </a:buClr>
              <a:buSzPts val="1100"/>
              <a:buChar char="○"/>
            </a:pPr>
            <a:r>
              <a:rPr lang="en-US" sz="1100"/>
              <a:t>Handles file parsing, cleaning, and integration in one go.</a:t>
            </a:r>
            <a:endParaRPr sz="1100"/>
          </a:p>
          <a:p>
            <a:pPr indent="-298450" lvl="0" marL="457200" rtl="0" algn="l">
              <a:lnSpc>
                <a:spcPct val="115000"/>
              </a:lnSpc>
              <a:spcBef>
                <a:spcPts val="0"/>
              </a:spcBef>
              <a:spcAft>
                <a:spcPts val="0"/>
              </a:spcAft>
              <a:buClr>
                <a:schemeClr val="dk1"/>
              </a:buClr>
              <a:buSzPts val="1100"/>
              <a:buChar char="●"/>
            </a:pPr>
            <a:r>
              <a:rPr b="1" lang="en-US" sz="1100"/>
              <a:t>Data Enrichment</a:t>
            </a:r>
            <a:r>
              <a:rPr lang="en-US" sz="1100"/>
              <a:t>:</a:t>
            </a:r>
            <a:endParaRPr sz="1100"/>
          </a:p>
          <a:p>
            <a:pPr indent="-298450" lvl="1" marL="914400" rtl="0" algn="l">
              <a:lnSpc>
                <a:spcPct val="115000"/>
              </a:lnSpc>
              <a:spcBef>
                <a:spcPts val="0"/>
              </a:spcBef>
              <a:spcAft>
                <a:spcPts val="0"/>
              </a:spcAft>
              <a:buClr>
                <a:schemeClr val="dk1"/>
              </a:buClr>
              <a:buSzPts val="1100"/>
              <a:buChar char="○"/>
            </a:pPr>
            <a:r>
              <a:rPr lang="en-US" sz="1100"/>
              <a:t>Combines weather data for richer insights.</a:t>
            </a:r>
            <a:endParaRPr sz="1100"/>
          </a:p>
          <a:p>
            <a:pPr indent="-298450" lvl="0" marL="457200" rtl="0" algn="l">
              <a:lnSpc>
                <a:spcPct val="115000"/>
              </a:lnSpc>
              <a:spcBef>
                <a:spcPts val="0"/>
              </a:spcBef>
              <a:spcAft>
                <a:spcPts val="0"/>
              </a:spcAft>
              <a:buClr>
                <a:schemeClr val="dk1"/>
              </a:buClr>
              <a:buSzPts val="1100"/>
              <a:buChar char="●"/>
            </a:pPr>
            <a:r>
              <a:rPr b="1" lang="en-US" sz="1100"/>
              <a:t>Visualization</a:t>
            </a:r>
            <a:r>
              <a:rPr lang="en-US" sz="1100"/>
              <a:t>:</a:t>
            </a:r>
            <a:endParaRPr sz="1100"/>
          </a:p>
          <a:p>
            <a:pPr indent="-298450" lvl="1" marL="914400" rtl="0" algn="l">
              <a:lnSpc>
                <a:spcPct val="115000"/>
              </a:lnSpc>
              <a:spcBef>
                <a:spcPts val="0"/>
              </a:spcBef>
              <a:spcAft>
                <a:spcPts val="0"/>
              </a:spcAft>
              <a:buClr>
                <a:schemeClr val="dk1"/>
              </a:buClr>
              <a:buSzPts val="1100"/>
              <a:buChar char="○"/>
            </a:pPr>
            <a:r>
              <a:rPr lang="en-US" sz="1100"/>
              <a:t>Interactive visualizations for quick insights.</a:t>
            </a:r>
            <a:endParaRPr sz="1100"/>
          </a:p>
          <a:p>
            <a:pPr indent="-298450" lvl="0" marL="457200" rtl="0" algn="l">
              <a:lnSpc>
                <a:spcPct val="115000"/>
              </a:lnSpc>
              <a:spcBef>
                <a:spcPts val="0"/>
              </a:spcBef>
              <a:spcAft>
                <a:spcPts val="0"/>
              </a:spcAft>
              <a:buClr>
                <a:schemeClr val="dk1"/>
              </a:buClr>
              <a:buSzPts val="1100"/>
              <a:buChar char="●"/>
            </a:pPr>
            <a:r>
              <a:rPr b="1" lang="en-US" sz="1100"/>
              <a:t>Ease of Use</a:t>
            </a:r>
            <a:r>
              <a:rPr lang="en-US" sz="1100"/>
              <a:t>:</a:t>
            </a:r>
            <a:endParaRPr sz="1100"/>
          </a:p>
          <a:p>
            <a:pPr indent="-298450" lvl="1" marL="914400" rtl="0" algn="l">
              <a:lnSpc>
                <a:spcPct val="115000"/>
              </a:lnSpc>
              <a:spcBef>
                <a:spcPts val="0"/>
              </a:spcBef>
              <a:spcAft>
                <a:spcPts val="0"/>
              </a:spcAft>
              <a:buClr>
                <a:schemeClr val="dk1"/>
              </a:buClr>
              <a:buSzPts val="1100"/>
              <a:buChar char="○"/>
            </a:pPr>
            <a:r>
              <a:rPr lang="en-US" sz="1100"/>
              <a:t>Simple upload/download functionality.</a:t>
            </a:r>
            <a:endParaRPr/>
          </a:p>
        </p:txBody>
      </p:sp>
      <p:sp>
        <p:nvSpPr>
          <p:cNvPr id="1618" name="Google Shape;1618;g317339ebc61_5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257300" y="547688"/>
            <a:ext cx="15773400" cy="1988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5880497" y="-1884759"/>
            <a:ext cx="6527007" cy="1577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75" name="Google Shape;75;p11"/>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0700147" y="2934891"/>
            <a:ext cx="8717757" cy="39433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699146" y="-894159"/>
            <a:ext cx="8717757" cy="116014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81" name="Google Shape;81;p12"/>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84" name="Shape 84"/>
        <p:cNvGrpSpPr/>
        <p:nvPr/>
      </p:nvGrpSpPr>
      <p:grpSpPr>
        <a:xfrm>
          <a:off x="0" y="0"/>
          <a:ext cx="0" cy="0"/>
          <a:chOff x="0" y="0"/>
          <a:chExt cx="0" cy="0"/>
        </a:xfrm>
      </p:grpSpPr>
      <p:sp>
        <p:nvSpPr>
          <p:cNvPr id="85" name="Google Shape;85;p13"/>
          <p:cNvSpPr txBox="1"/>
          <p:nvPr>
            <p:ph type="ctrTitle"/>
          </p:nvPr>
        </p:nvSpPr>
        <p:spPr>
          <a:xfrm>
            <a:off x="1830322" y="4599088"/>
            <a:ext cx="3762600" cy="1289400"/>
          </a:xfrm>
          <a:prstGeom prst="rect">
            <a:avLst/>
          </a:prstGeom>
          <a:ln>
            <a:noFill/>
          </a:ln>
        </p:spPr>
        <p:txBody>
          <a:bodyPr anchorCtr="0" anchor="t" bIns="45700" lIns="91425" spcFirstLastPara="1" rIns="91425" wrap="square" tIns="45700">
            <a:norm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86" name="Google Shape;86;p13"/>
          <p:cNvSpPr txBox="1"/>
          <p:nvPr>
            <p:ph idx="1" type="subTitle"/>
          </p:nvPr>
        </p:nvSpPr>
        <p:spPr>
          <a:xfrm>
            <a:off x="1758278" y="3554794"/>
            <a:ext cx="3834600" cy="1289400"/>
          </a:xfrm>
          <a:prstGeom prst="rect">
            <a:avLst/>
          </a:prstGeom>
        </p:spPr>
        <p:txBody>
          <a:bodyPr anchorCtr="0" anchor="b" bIns="45700" lIns="91425" spcFirstLastPara="1" rIns="91425" wrap="square" tIns="45700">
            <a:normAutofit/>
          </a:bodyPr>
          <a:lstStyle>
            <a:lvl1pPr lvl="0" algn="r">
              <a:lnSpc>
                <a:spcPct val="100000"/>
              </a:lnSpc>
              <a:spcBef>
                <a:spcPts val="1500"/>
              </a:spcBef>
              <a:spcAft>
                <a:spcPts val="0"/>
              </a:spcAft>
              <a:buClr>
                <a:srgbClr val="000000"/>
              </a:buClr>
              <a:buSzPts val="2000"/>
              <a:buNone/>
              <a:defRPr sz="2800"/>
            </a:lvl1pPr>
            <a:lvl2pPr lvl="1" algn="ctr">
              <a:lnSpc>
                <a:spcPct val="100000"/>
              </a:lnSpc>
              <a:spcBef>
                <a:spcPts val="750"/>
              </a:spcBef>
              <a:spcAft>
                <a:spcPts val="0"/>
              </a:spcAft>
              <a:buClr>
                <a:srgbClr val="000000"/>
              </a:buClr>
              <a:buSzPts val="2000"/>
              <a:buNone/>
              <a:defRPr sz="2000">
                <a:solidFill>
                  <a:srgbClr val="000000"/>
                </a:solidFill>
              </a:defRPr>
            </a:lvl2pPr>
            <a:lvl3pPr lvl="2" algn="ctr">
              <a:lnSpc>
                <a:spcPct val="100000"/>
              </a:lnSpc>
              <a:spcBef>
                <a:spcPts val="750"/>
              </a:spcBef>
              <a:spcAft>
                <a:spcPts val="0"/>
              </a:spcAft>
              <a:buClr>
                <a:srgbClr val="000000"/>
              </a:buClr>
              <a:buSzPts val="2000"/>
              <a:buNone/>
              <a:defRPr sz="2000">
                <a:solidFill>
                  <a:srgbClr val="000000"/>
                </a:solidFill>
              </a:defRPr>
            </a:lvl3pPr>
            <a:lvl4pPr lvl="3" algn="ctr">
              <a:lnSpc>
                <a:spcPct val="100000"/>
              </a:lnSpc>
              <a:spcBef>
                <a:spcPts val="750"/>
              </a:spcBef>
              <a:spcAft>
                <a:spcPts val="0"/>
              </a:spcAft>
              <a:buClr>
                <a:srgbClr val="000000"/>
              </a:buClr>
              <a:buSzPts val="2000"/>
              <a:buNone/>
              <a:defRPr sz="2000">
                <a:solidFill>
                  <a:srgbClr val="000000"/>
                </a:solidFill>
              </a:defRPr>
            </a:lvl4pPr>
            <a:lvl5pPr lvl="4" algn="ctr">
              <a:lnSpc>
                <a:spcPct val="100000"/>
              </a:lnSpc>
              <a:spcBef>
                <a:spcPts val="750"/>
              </a:spcBef>
              <a:spcAft>
                <a:spcPts val="0"/>
              </a:spcAft>
              <a:buClr>
                <a:srgbClr val="000000"/>
              </a:buClr>
              <a:buSzPts val="2000"/>
              <a:buNone/>
              <a:defRPr sz="2000">
                <a:solidFill>
                  <a:srgbClr val="000000"/>
                </a:solidFill>
              </a:defRPr>
            </a:lvl5pPr>
            <a:lvl6pPr lvl="5" algn="ctr">
              <a:lnSpc>
                <a:spcPct val="100000"/>
              </a:lnSpc>
              <a:spcBef>
                <a:spcPts val="750"/>
              </a:spcBef>
              <a:spcAft>
                <a:spcPts val="0"/>
              </a:spcAft>
              <a:buClr>
                <a:srgbClr val="000000"/>
              </a:buClr>
              <a:buSzPts val="2000"/>
              <a:buNone/>
              <a:defRPr sz="2000">
                <a:solidFill>
                  <a:srgbClr val="000000"/>
                </a:solidFill>
              </a:defRPr>
            </a:lvl6pPr>
            <a:lvl7pPr lvl="6" algn="ctr">
              <a:lnSpc>
                <a:spcPct val="100000"/>
              </a:lnSpc>
              <a:spcBef>
                <a:spcPts val="750"/>
              </a:spcBef>
              <a:spcAft>
                <a:spcPts val="0"/>
              </a:spcAft>
              <a:buClr>
                <a:srgbClr val="000000"/>
              </a:buClr>
              <a:buSzPts val="2000"/>
              <a:buNone/>
              <a:defRPr sz="2000">
                <a:solidFill>
                  <a:srgbClr val="000000"/>
                </a:solidFill>
              </a:defRPr>
            </a:lvl7pPr>
            <a:lvl8pPr lvl="7" algn="ctr">
              <a:lnSpc>
                <a:spcPct val="100000"/>
              </a:lnSpc>
              <a:spcBef>
                <a:spcPts val="750"/>
              </a:spcBef>
              <a:spcAft>
                <a:spcPts val="0"/>
              </a:spcAft>
              <a:buClr>
                <a:srgbClr val="000000"/>
              </a:buClr>
              <a:buSzPts val="2000"/>
              <a:buNone/>
              <a:defRPr sz="2000">
                <a:solidFill>
                  <a:srgbClr val="000000"/>
                </a:solidFill>
              </a:defRPr>
            </a:lvl8pPr>
            <a:lvl9pPr lvl="8" algn="ctr">
              <a:lnSpc>
                <a:spcPct val="100000"/>
              </a:lnSpc>
              <a:spcBef>
                <a:spcPts val="750"/>
              </a:spcBef>
              <a:spcAft>
                <a:spcPts val="0"/>
              </a:spcAft>
              <a:buClr>
                <a:srgbClr val="000000"/>
              </a:buClr>
              <a:buSzPts val="2000"/>
              <a:buNone/>
              <a:defRPr sz="2000">
                <a:solidFill>
                  <a:srgbClr val="000000"/>
                </a:solidFill>
              </a:defRPr>
            </a:lvl9pPr>
          </a:lstStyle>
          <a:p/>
        </p:txBody>
      </p:sp>
      <p:sp>
        <p:nvSpPr>
          <p:cNvPr id="87" name="Google Shape;87;p13"/>
          <p:cNvSpPr txBox="1"/>
          <p:nvPr>
            <p:ph idx="2" type="ctrTitle"/>
          </p:nvPr>
        </p:nvSpPr>
        <p:spPr>
          <a:xfrm>
            <a:off x="12691035" y="4599088"/>
            <a:ext cx="3762600" cy="1289400"/>
          </a:xfrm>
          <a:prstGeom prst="rect">
            <a:avLst/>
          </a:prstGeom>
          <a:ln>
            <a:noFill/>
          </a:ln>
        </p:spPr>
        <p:txBody>
          <a:bodyPr anchorCtr="0" anchor="t" bIns="45700" lIns="91425" spcFirstLastPara="1" rIns="91425" wrap="square" tIns="45700">
            <a:norm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88" name="Google Shape;88;p13"/>
          <p:cNvSpPr txBox="1"/>
          <p:nvPr>
            <p:ph idx="3" type="subTitle"/>
          </p:nvPr>
        </p:nvSpPr>
        <p:spPr>
          <a:xfrm>
            <a:off x="12691035" y="3554794"/>
            <a:ext cx="3762600" cy="1289400"/>
          </a:xfrm>
          <a:prstGeom prst="rect">
            <a:avLst/>
          </a:prstGeom>
        </p:spPr>
        <p:txBody>
          <a:bodyPr anchorCtr="0" anchor="b" bIns="45700" lIns="91425" spcFirstLastPara="1" rIns="91425" wrap="square" tIns="45700">
            <a:normAutofit/>
          </a:bodyPr>
          <a:lstStyle>
            <a:lvl1pPr lvl="0">
              <a:lnSpc>
                <a:spcPct val="100000"/>
              </a:lnSpc>
              <a:spcBef>
                <a:spcPts val="1500"/>
              </a:spcBef>
              <a:spcAft>
                <a:spcPts val="0"/>
              </a:spcAft>
              <a:buClr>
                <a:srgbClr val="000000"/>
              </a:buClr>
              <a:buSzPts val="2000"/>
              <a:buNone/>
              <a:defRPr sz="2800"/>
            </a:lvl1pPr>
            <a:lvl2pPr lvl="1" algn="ctr">
              <a:lnSpc>
                <a:spcPct val="100000"/>
              </a:lnSpc>
              <a:spcBef>
                <a:spcPts val="750"/>
              </a:spcBef>
              <a:spcAft>
                <a:spcPts val="0"/>
              </a:spcAft>
              <a:buClr>
                <a:srgbClr val="000000"/>
              </a:buClr>
              <a:buSzPts val="2000"/>
              <a:buNone/>
              <a:defRPr sz="2000">
                <a:solidFill>
                  <a:srgbClr val="000000"/>
                </a:solidFill>
              </a:defRPr>
            </a:lvl2pPr>
            <a:lvl3pPr lvl="2" algn="ctr">
              <a:lnSpc>
                <a:spcPct val="100000"/>
              </a:lnSpc>
              <a:spcBef>
                <a:spcPts val="750"/>
              </a:spcBef>
              <a:spcAft>
                <a:spcPts val="0"/>
              </a:spcAft>
              <a:buClr>
                <a:srgbClr val="000000"/>
              </a:buClr>
              <a:buSzPts val="2000"/>
              <a:buNone/>
              <a:defRPr sz="2000">
                <a:solidFill>
                  <a:srgbClr val="000000"/>
                </a:solidFill>
              </a:defRPr>
            </a:lvl3pPr>
            <a:lvl4pPr lvl="3" algn="ctr">
              <a:lnSpc>
                <a:spcPct val="100000"/>
              </a:lnSpc>
              <a:spcBef>
                <a:spcPts val="750"/>
              </a:spcBef>
              <a:spcAft>
                <a:spcPts val="0"/>
              </a:spcAft>
              <a:buClr>
                <a:srgbClr val="000000"/>
              </a:buClr>
              <a:buSzPts val="2000"/>
              <a:buNone/>
              <a:defRPr sz="2000">
                <a:solidFill>
                  <a:srgbClr val="000000"/>
                </a:solidFill>
              </a:defRPr>
            </a:lvl4pPr>
            <a:lvl5pPr lvl="4" algn="ctr">
              <a:lnSpc>
                <a:spcPct val="100000"/>
              </a:lnSpc>
              <a:spcBef>
                <a:spcPts val="750"/>
              </a:spcBef>
              <a:spcAft>
                <a:spcPts val="0"/>
              </a:spcAft>
              <a:buClr>
                <a:srgbClr val="000000"/>
              </a:buClr>
              <a:buSzPts val="2000"/>
              <a:buNone/>
              <a:defRPr sz="2000">
                <a:solidFill>
                  <a:srgbClr val="000000"/>
                </a:solidFill>
              </a:defRPr>
            </a:lvl5pPr>
            <a:lvl6pPr lvl="5" algn="ctr">
              <a:lnSpc>
                <a:spcPct val="100000"/>
              </a:lnSpc>
              <a:spcBef>
                <a:spcPts val="750"/>
              </a:spcBef>
              <a:spcAft>
                <a:spcPts val="0"/>
              </a:spcAft>
              <a:buClr>
                <a:srgbClr val="000000"/>
              </a:buClr>
              <a:buSzPts val="2000"/>
              <a:buNone/>
              <a:defRPr sz="2000">
                <a:solidFill>
                  <a:srgbClr val="000000"/>
                </a:solidFill>
              </a:defRPr>
            </a:lvl6pPr>
            <a:lvl7pPr lvl="6" algn="ctr">
              <a:lnSpc>
                <a:spcPct val="100000"/>
              </a:lnSpc>
              <a:spcBef>
                <a:spcPts val="750"/>
              </a:spcBef>
              <a:spcAft>
                <a:spcPts val="0"/>
              </a:spcAft>
              <a:buClr>
                <a:srgbClr val="000000"/>
              </a:buClr>
              <a:buSzPts val="2000"/>
              <a:buNone/>
              <a:defRPr sz="2000">
                <a:solidFill>
                  <a:srgbClr val="000000"/>
                </a:solidFill>
              </a:defRPr>
            </a:lvl7pPr>
            <a:lvl8pPr lvl="7" algn="ctr">
              <a:lnSpc>
                <a:spcPct val="100000"/>
              </a:lnSpc>
              <a:spcBef>
                <a:spcPts val="750"/>
              </a:spcBef>
              <a:spcAft>
                <a:spcPts val="0"/>
              </a:spcAft>
              <a:buClr>
                <a:srgbClr val="000000"/>
              </a:buClr>
              <a:buSzPts val="2000"/>
              <a:buNone/>
              <a:defRPr sz="2000">
                <a:solidFill>
                  <a:srgbClr val="000000"/>
                </a:solidFill>
              </a:defRPr>
            </a:lvl8pPr>
            <a:lvl9pPr lvl="8" algn="ctr">
              <a:lnSpc>
                <a:spcPct val="100000"/>
              </a:lnSpc>
              <a:spcBef>
                <a:spcPts val="750"/>
              </a:spcBef>
              <a:spcAft>
                <a:spcPts val="0"/>
              </a:spcAft>
              <a:buClr>
                <a:srgbClr val="000000"/>
              </a:buClr>
              <a:buSzPts val="2000"/>
              <a:buNone/>
              <a:defRPr sz="2000">
                <a:solidFill>
                  <a:srgbClr val="000000"/>
                </a:solidFill>
              </a:defRPr>
            </a:lvl9pPr>
          </a:lstStyle>
          <a:p/>
        </p:txBody>
      </p:sp>
      <p:sp>
        <p:nvSpPr>
          <p:cNvPr id="89" name="Google Shape;89;p13"/>
          <p:cNvSpPr txBox="1"/>
          <p:nvPr>
            <p:ph idx="4" type="ctrTitle"/>
          </p:nvPr>
        </p:nvSpPr>
        <p:spPr>
          <a:xfrm>
            <a:off x="1830322" y="5723050"/>
            <a:ext cx="3762600" cy="1289400"/>
          </a:xfrm>
          <a:prstGeom prst="rect">
            <a:avLst/>
          </a:prstGeom>
          <a:ln>
            <a:noFill/>
          </a:ln>
        </p:spPr>
        <p:txBody>
          <a:bodyPr anchorCtr="0" anchor="b" bIns="45700" lIns="91425" spcFirstLastPara="1" rIns="91425" wrap="square" tIns="45700">
            <a:norm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0" name="Google Shape;90;p13"/>
          <p:cNvSpPr txBox="1"/>
          <p:nvPr>
            <p:ph idx="5" type="subTitle"/>
          </p:nvPr>
        </p:nvSpPr>
        <p:spPr>
          <a:xfrm>
            <a:off x="1830322" y="6706550"/>
            <a:ext cx="3762600" cy="1289400"/>
          </a:xfrm>
          <a:prstGeom prst="rect">
            <a:avLst/>
          </a:prstGeom>
        </p:spPr>
        <p:txBody>
          <a:bodyPr anchorCtr="0" anchor="t" bIns="45700" lIns="91425" spcFirstLastPara="1" rIns="91425" wrap="square" tIns="45700">
            <a:normAutofit/>
          </a:bodyPr>
          <a:lstStyle>
            <a:lvl1pPr lvl="0" algn="r">
              <a:lnSpc>
                <a:spcPct val="100000"/>
              </a:lnSpc>
              <a:spcBef>
                <a:spcPts val="1500"/>
              </a:spcBef>
              <a:spcAft>
                <a:spcPts val="0"/>
              </a:spcAft>
              <a:buClr>
                <a:srgbClr val="000000"/>
              </a:buClr>
              <a:buSzPts val="2000"/>
              <a:buNone/>
              <a:defRPr sz="2800"/>
            </a:lvl1pPr>
            <a:lvl2pPr lvl="1" algn="ctr">
              <a:lnSpc>
                <a:spcPct val="100000"/>
              </a:lnSpc>
              <a:spcBef>
                <a:spcPts val="750"/>
              </a:spcBef>
              <a:spcAft>
                <a:spcPts val="0"/>
              </a:spcAft>
              <a:buClr>
                <a:srgbClr val="000000"/>
              </a:buClr>
              <a:buSzPts val="2000"/>
              <a:buNone/>
              <a:defRPr sz="2000">
                <a:solidFill>
                  <a:srgbClr val="000000"/>
                </a:solidFill>
              </a:defRPr>
            </a:lvl2pPr>
            <a:lvl3pPr lvl="2" algn="ctr">
              <a:lnSpc>
                <a:spcPct val="100000"/>
              </a:lnSpc>
              <a:spcBef>
                <a:spcPts val="750"/>
              </a:spcBef>
              <a:spcAft>
                <a:spcPts val="0"/>
              </a:spcAft>
              <a:buClr>
                <a:srgbClr val="000000"/>
              </a:buClr>
              <a:buSzPts val="2000"/>
              <a:buNone/>
              <a:defRPr sz="2000">
                <a:solidFill>
                  <a:srgbClr val="000000"/>
                </a:solidFill>
              </a:defRPr>
            </a:lvl3pPr>
            <a:lvl4pPr lvl="3" algn="ctr">
              <a:lnSpc>
                <a:spcPct val="100000"/>
              </a:lnSpc>
              <a:spcBef>
                <a:spcPts val="750"/>
              </a:spcBef>
              <a:spcAft>
                <a:spcPts val="0"/>
              </a:spcAft>
              <a:buClr>
                <a:srgbClr val="000000"/>
              </a:buClr>
              <a:buSzPts val="2000"/>
              <a:buNone/>
              <a:defRPr sz="2000">
                <a:solidFill>
                  <a:srgbClr val="000000"/>
                </a:solidFill>
              </a:defRPr>
            </a:lvl4pPr>
            <a:lvl5pPr lvl="4" algn="ctr">
              <a:lnSpc>
                <a:spcPct val="100000"/>
              </a:lnSpc>
              <a:spcBef>
                <a:spcPts val="750"/>
              </a:spcBef>
              <a:spcAft>
                <a:spcPts val="0"/>
              </a:spcAft>
              <a:buClr>
                <a:srgbClr val="000000"/>
              </a:buClr>
              <a:buSzPts val="2000"/>
              <a:buNone/>
              <a:defRPr sz="2000">
                <a:solidFill>
                  <a:srgbClr val="000000"/>
                </a:solidFill>
              </a:defRPr>
            </a:lvl5pPr>
            <a:lvl6pPr lvl="5" algn="ctr">
              <a:lnSpc>
                <a:spcPct val="100000"/>
              </a:lnSpc>
              <a:spcBef>
                <a:spcPts val="750"/>
              </a:spcBef>
              <a:spcAft>
                <a:spcPts val="0"/>
              </a:spcAft>
              <a:buClr>
                <a:srgbClr val="000000"/>
              </a:buClr>
              <a:buSzPts val="2000"/>
              <a:buNone/>
              <a:defRPr sz="2000">
                <a:solidFill>
                  <a:srgbClr val="000000"/>
                </a:solidFill>
              </a:defRPr>
            </a:lvl6pPr>
            <a:lvl7pPr lvl="6" algn="ctr">
              <a:lnSpc>
                <a:spcPct val="100000"/>
              </a:lnSpc>
              <a:spcBef>
                <a:spcPts val="750"/>
              </a:spcBef>
              <a:spcAft>
                <a:spcPts val="0"/>
              </a:spcAft>
              <a:buClr>
                <a:srgbClr val="000000"/>
              </a:buClr>
              <a:buSzPts val="2000"/>
              <a:buNone/>
              <a:defRPr sz="2000">
                <a:solidFill>
                  <a:srgbClr val="000000"/>
                </a:solidFill>
              </a:defRPr>
            </a:lvl7pPr>
            <a:lvl8pPr lvl="7" algn="ctr">
              <a:lnSpc>
                <a:spcPct val="100000"/>
              </a:lnSpc>
              <a:spcBef>
                <a:spcPts val="750"/>
              </a:spcBef>
              <a:spcAft>
                <a:spcPts val="0"/>
              </a:spcAft>
              <a:buClr>
                <a:srgbClr val="000000"/>
              </a:buClr>
              <a:buSzPts val="2000"/>
              <a:buNone/>
              <a:defRPr sz="2000">
                <a:solidFill>
                  <a:srgbClr val="000000"/>
                </a:solidFill>
              </a:defRPr>
            </a:lvl8pPr>
            <a:lvl9pPr lvl="8" algn="ctr">
              <a:lnSpc>
                <a:spcPct val="100000"/>
              </a:lnSpc>
              <a:spcBef>
                <a:spcPts val="750"/>
              </a:spcBef>
              <a:spcAft>
                <a:spcPts val="0"/>
              </a:spcAft>
              <a:buClr>
                <a:srgbClr val="000000"/>
              </a:buClr>
              <a:buSzPts val="2000"/>
              <a:buNone/>
              <a:defRPr sz="2000">
                <a:solidFill>
                  <a:srgbClr val="000000"/>
                </a:solidFill>
              </a:defRPr>
            </a:lvl9pPr>
          </a:lstStyle>
          <a:p/>
        </p:txBody>
      </p:sp>
      <p:sp>
        <p:nvSpPr>
          <p:cNvPr id="91" name="Google Shape;91;p13"/>
          <p:cNvSpPr txBox="1"/>
          <p:nvPr>
            <p:ph idx="6" type="ctrTitle"/>
          </p:nvPr>
        </p:nvSpPr>
        <p:spPr>
          <a:xfrm>
            <a:off x="12691035" y="5723050"/>
            <a:ext cx="3762600" cy="1289400"/>
          </a:xfrm>
          <a:prstGeom prst="rect">
            <a:avLst/>
          </a:prstGeom>
          <a:ln>
            <a:noFill/>
          </a:ln>
        </p:spPr>
        <p:txBody>
          <a:bodyPr anchorCtr="0" anchor="b" bIns="45700" lIns="91425" spcFirstLastPara="1" rIns="91425" wrap="square" tIns="45700">
            <a:norm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2" name="Google Shape;92;p13"/>
          <p:cNvSpPr txBox="1"/>
          <p:nvPr>
            <p:ph idx="7" type="subTitle"/>
          </p:nvPr>
        </p:nvSpPr>
        <p:spPr>
          <a:xfrm>
            <a:off x="12691035" y="6706550"/>
            <a:ext cx="3313200" cy="1289400"/>
          </a:xfrm>
          <a:prstGeom prst="rect">
            <a:avLst/>
          </a:prstGeom>
        </p:spPr>
        <p:txBody>
          <a:bodyPr anchorCtr="0" anchor="t" bIns="45700" lIns="91425" spcFirstLastPara="1" rIns="91425" wrap="square" tIns="45700">
            <a:normAutofit/>
          </a:bodyPr>
          <a:lstStyle>
            <a:lvl1pPr lvl="0">
              <a:lnSpc>
                <a:spcPct val="100000"/>
              </a:lnSpc>
              <a:spcBef>
                <a:spcPts val="1500"/>
              </a:spcBef>
              <a:spcAft>
                <a:spcPts val="0"/>
              </a:spcAft>
              <a:buClr>
                <a:srgbClr val="000000"/>
              </a:buClr>
              <a:buSzPts val="2000"/>
              <a:buNone/>
              <a:defRPr sz="2800"/>
            </a:lvl1pPr>
            <a:lvl2pPr lvl="1" algn="ctr">
              <a:lnSpc>
                <a:spcPct val="100000"/>
              </a:lnSpc>
              <a:spcBef>
                <a:spcPts val="750"/>
              </a:spcBef>
              <a:spcAft>
                <a:spcPts val="0"/>
              </a:spcAft>
              <a:buClr>
                <a:srgbClr val="000000"/>
              </a:buClr>
              <a:buSzPts val="2000"/>
              <a:buNone/>
              <a:defRPr sz="2000">
                <a:solidFill>
                  <a:srgbClr val="000000"/>
                </a:solidFill>
              </a:defRPr>
            </a:lvl2pPr>
            <a:lvl3pPr lvl="2" algn="ctr">
              <a:lnSpc>
                <a:spcPct val="100000"/>
              </a:lnSpc>
              <a:spcBef>
                <a:spcPts val="750"/>
              </a:spcBef>
              <a:spcAft>
                <a:spcPts val="0"/>
              </a:spcAft>
              <a:buClr>
                <a:srgbClr val="000000"/>
              </a:buClr>
              <a:buSzPts val="2000"/>
              <a:buNone/>
              <a:defRPr sz="2000">
                <a:solidFill>
                  <a:srgbClr val="000000"/>
                </a:solidFill>
              </a:defRPr>
            </a:lvl3pPr>
            <a:lvl4pPr lvl="3" algn="ctr">
              <a:lnSpc>
                <a:spcPct val="100000"/>
              </a:lnSpc>
              <a:spcBef>
                <a:spcPts val="750"/>
              </a:spcBef>
              <a:spcAft>
                <a:spcPts val="0"/>
              </a:spcAft>
              <a:buClr>
                <a:srgbClr val="000000"/>
              </a:buClr>
              <a:buSzPts val="2000"/>
              <a:buNone/>
              <a:defRPr sz="2000">
                <a:solidFill>
                  <a:srgbClr val="000000"/>
                </a:solidFill>
              </a:defRPr>
            </a:lvl4pPr>
            <a:lvl5pPr lvl="4" algn="ctr">
              <a:lnSpc>
                <a:spcPct val="100000"/>
              </a:lnSpc>
              <a:spcBef>
                <a:spcPts val="750"/>
              </a:spcBef>
              <a:spcAft>
                <a:spcPts val="0"/>
              </a:spcAft>
              <a:buClr>
                <a:srgbClr val="000000"/>
              </a:buClr>
              <a:buSzPts val="2000"/>
              <a:buNone/>
              <a:defRPr sz="2000">
                <a:solidFill>
                  <a:srgbClr val="000000"/>
                </a:solidFill>
              </a:defRPr>
            </a:lvl5pPr>
            <a:lvl6pPr lvl="5" algn="ctr">
              <a:lnSpc>
                <a:spcPct val="100000"/>
              </a:lnSpc>
              <a:spcBef>
                <a:spcPts val="750"/>
              </a:spcBef>
              <a:spcAft>
                <a:spcPts val="0"/>
              </a:spcAft>
              <a:buClr>
                <a:srgbClr val="000000"/>
              </a:buClr>
              <a:buSzPts val="2000"/>
              <a:buNone/>
              <a:defRPr sz="2000">
                <a:solidFill>
                  <a:srgbClr val="000000"/>
                </a:solidFill>
              </a:defRPr>
            </a:lvl6pPr>
            <a:lvl7pPr lvl="6" algn="ctr">
              <a:lnSpc>
                <a:spcPct val="100000"/>
              </a:lnSpc>
              <a:spcBef>
                <a:spcPts val="750"/>
              </a:spcBef>
              <a:spcAft>
                <a:spcPts val="0"/>
              </a:spcAft>
              <a:buClr>
                <a:srgbClr val="000000"/>
              </a:buClr>
              <a:buSzPts val="2000"/>
              <a:buNone/>
              <a:defRPr sz="2000">
                <a:solidFill>
                  <a:srgbClr val="000000"/>
                </a:solidFill>
              </a:defRPr>
            </a:lvl7pPr>
            <a:lvl8pPr lvl="7" algn="ctr">
              <a:lnSpc>
                <a:spcPct val="100000"/>
              </a:lnSpc>
              <a:spcBef>
                <a:spcPts val="750"/>
              </a:spcBef>
              <a:spcAft>
                <a:spcPts val="0"/>
              </a:spcAft>
              <a:buClr>
                <a:srgbClr val="000000"/>
              </a:buClr>
              <a:buSzPts val="2000"/>
              <a:buNone/>
              <a:defRPr sz="2000">
                <a:solidFill>
                  <a:srgbClr val="000000"/>
                </a:solidFill>
              </a:defRPr>
            </a:lvl8pPr>
            <a:lvl9pPr lvl="8" algn="ctr">
              <a:lnSpc>
                <a:spcPct val="100000"/>
              </a:lnSpc>
              <a:spcBef>
                <a:spcPts val="750"/>
              </a:spcBef>
              <a:spcAft>
                <a:spcPts val="0"/>
              </a:spcAft>
              <a:buClr>
                <a:srgbClr val="000000"/>
              </a:buClr>
              <a:buSzPts val="2000"/>
              <a:buNone/>
              <a:defRPr sz="2000">
                <a:solidFill>
                  <a:srgbClr val="000000"/>
                </a:solidFill>
              </a:defRPr>
            </a:lvl9pPr>
          </a:lstStyle>
          <a:p/>
        </p:txBody>
      </p:sp>
      <p:sp>
        <p:nvSpPr>
          <p:cNvPr id="93" name="Google Shape;93;p13"/>
          <p:cNvSpPr txBox="1"/>
          <p:nvPr>
            <p:ph idx="8" type="ctrTitle"/>
          </p:nvPr>
        </p:nvSpPr>
        <p:spPr>
          <a:xfrm>
            <a:off x="1237650" y="823350"/>
            <a:ext cx="9455400" cy="1155600"/>
          </a:xfrm>
          <a:prstGeom prst="rect">
            <a:avLst/>
          </a:prstGeom>
        </p:spPr>
        <p:txBody>
          <a:bodyPr anchorCtr="0" anchor="b" bIns="45700" lIns="91425" spcFirstLastPara="1" rIns="91425" wrap="square" tIns="45700">
            <a:norm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94" name="Google Shape;94;p13"/>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 name="Google Shape;95;p13"/>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 name="Google Shape;96;p13"/>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 name="Google Shape;97;p13"/>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 name="Google Shape;98;p13"/>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 name="Google Shape;99;p13"/>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 name="Google Shape;100;p13"/>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13"/>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13"/>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 name="Google Shape;103;p13"/>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 name="Google Shape;104;p13"/>
          <p:cNvSpPr txBox="1"/>
          <p:nvPr>
            <p:ph idx="12" type="sldNum"/>
          </p:nvPr>
        </p:nvSpPr>
        <p:spPr>
          <a:xfrm>
            <a:off x="17113568" y="9499702"/>
            <a:ext cx="1097400" cy="787500"/>
          </a:xfrm>
          <a:prstGeom prst="rect">
            <a:avLst/>
          </a:prstGeom>
        </p:spPr>
        <p:txBody>
          <a:bodyPr anchorCtr="0" anchor="t" bIns="45700" lIns="91425" spcFirstLastPara="1" rIns="91425" wrap="square" tIns="45700">
            <a:noAutofit/>
          </a:bodyPr>
          <a:lstStyle>
            <a:lvl1pPr lvl="0">
              <a:buNone/>
              <a:defRPr sz="2400">
                <a:solidFill>
                  <a:schemeClr val="lt1"/>
                </a:solidFill>
              </a:defRPr>
            </a:lvl1pPr>
            <a:lvl2pPr lvl="1">
              <a:buNone/>
              <a:defRPr sz="2400">
                <a:solidFill>
                  <a:schemeClr val="lt1"/>
                </a:solidFill>
              </a:defRPr>
            </a:lvl2pPr>
            <a:lvl3pPr lvl="2">
              <a:buNone/>
              <a:defRPr sz="2400">
                <a:solidFill>
                  <a:schemeClr val="lt1"/>
                </a:solidFill>
              </a:defRPr>
            </a:lvl3pPr>
            <a:lvl4pPr lvl="3">
              <a:buNone/>
              <a:defRPr sz="2400">
                <a:solidFill>
                  <a:schemeClr val="lt1"/>
                </a:solidFill>
              </a:defRPr>
            </a:lvl4pPr>
            <a:lvl5pPr lvl="4">
              <a:buNone/>
              <a:defRPr sz="2400">
                <a:solidFill>
                  <a:schemeClr val="lt1"/>
                </a:solidFill>
              </a:defRPr>
            </a:lvl5pPr>
            <a:lvl6pPr lvl="5">
              <a:buNone/>
              <a:defRPr sz="2400">
                <a:solidFill>
                  <a:schemeClr val="lt1"/>
                </a:solidFill>
              </a:defRPr>
            </a:lvl6pPr>
            <a:lvl7pPr lvl="6">
              <a:buNone/>
              <a:defRPr sz="2400">
                <a:solidFill>
                  <a:schemeClr val="lt1"/>
                </a:solidFill>
              </a:defRPr>
            </a:lvl7pPr>
            <a:lvl8pPr lvl="7">
              <a:buNone/>
              <a:defRPr sz="2400">
                <a:solidFill>
                  <a:schemeClr val="lt1"/>
                </a:solidFill>
              </a:defRPr>
            </a:lvl8pPr>
            <a:lvl9pPr lvl="8">
              <a:buNone/>
              <a:defRPr sz="24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4"/>
          <p:cNvSpPr txBox="1"/>
          <p:nvPr>
            <p:ph hasCustomPrompt="1" type="title"/>
          </p:nvPr>
        </p:nvSpPr>
        <p:spPr>
          <a:xfrm>
            <a:off x="3467450" y="1713300"/>
            <a:ext cx="11353200" cy="2460600"/>
          </a:xfrm>
          <a:prstGeom prst="rect">
            <a:avLst/>
          </a:prstGeom>
        </p:spPr>
        <p:txBody>
          <a:bodyPr anchorCtr="0" anchor="b" bIns="45700" lIns="91425" spcFirstLastPara="1" rIns="91425" wrap="square" tIns="45700">
            <a:normAutofit/>
          </a:bodyPr>
          <a:lstStyle>
            <a:lvl1pPr lvl="0" algn="ctr">
              <a:spcBef>
                <a:spcPts val="0"/>
              </a:spcBef>
              <a:spcAft>
                <a:spcPts val="0"/>
              </a:spcAft>
              <a:buSzPts val="24000"/>
              <a:buNone/>
              <a:defRPr sz="16000">
                <a:solidFill>
                  <a:schemeClr val="accent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107" name="Google Shape;107;p14"/>
          <p:cNvSpPr txBox="1"/>
          <p:nvPr>
            <p:ph idx="1" type="body"/>
          </p:nvPr>
        </p:nvSpPr>
        <p:spPr>
          <a:xfrm>
            <a:off x="6416150" y="4173900"/>
            <a:ext cx="5455800" cy="1431000"/>
          </a:xfrm>
          <a:prstGeom prst="rect">
            <a:avLst/>
          </a:prstGeom>
        </p:spPr>
        <p:txBody>
          <a:bodyPr anchorCtr="0" anchor="t" bIns="45700" lIns="91425" spcFirstLastPara="1" rIns="91425" wrap="square" tIns="45700">
            <a:normAutofit/>
          </a:bodyPr>
          <a:lstStyle>
            <a:lvl1pPr indent="-495300" lvl="0" marL="457200" algn="ctr">
              <a:spcBef>
                <a:spcPts val="1500"/>
              </a:spcBef>
              <a:spcAft>
                <a:spcPts val="0"/>
              </a:spcAft>
              <a:buSzPts val="4200"/>
              <a:buChar char="•"/>
              <a:defRPr/>
            </a:lvl1pPr>
            <a:lvl2pPr indent="-457200" lvl="1" marL="914400" algn="ctr">
              <a:spcBef>
                <a:spcPts val="750"/>
              </a:spcBef>
              <a:spcAft>
                <a:spcPts val="0"/>
              </a:spcAft>
              <a:buSzPts val="3600"/>
              <a:buChar char="•"/>
              <a:defRPr/>
            </a:lvl2pPr>
            <a:lvl3pPr indent="-419100" lvl="2" marL="1371600" algn="ctr">
              <a:spcBef>
                <a:spcPts val="750"/>
              </a:spcBef>
              <a:spcAft>
                <a:spcPts val="0"/>
              </a:spcAft>
              <a:buSzPts val="3000"/>
              <a:buChar char="•"/>
              <a:defRPr/>
            </a:lvl3pPr>
            <a:lvl4pPr indent="-400050" lvl="3" marL="1828800" algn="ctr">
              <a:spcBef>
                <a:spcPts val="750"/>
              </a:spcBef>
              <a:spcAft>
                <a:spcPts val="0"/>
              </a:spcAft>
              <a:buSzPts val="2700"/>
              <a:buChar char="•"/>
              <a:defRPr/>
            </a:lvl4pPr>
            <a:lvl5pPr indent="-400050" lvl="4" marL="2286000" algn="ctr">
              <a:spcBef>
                <a:spcPts val="750"/>
              </a:spcBef>
              <a:spcAft>
                <a:spcPts val="0"/>
              </a:spcAft>
              <a:buSzPts val="2700"/>
              <a:buChar char="•"/>
              <a:defRPr/>
            </a:lvl5pPr>
            <a:lvl6pPr indent="-400050" lvl="5" marL="2743200" algn="ctr">
              <a:spcBef>
                <a:spcPts val="750"/>
              </a:spcBef>
              <a:spcAft>
                <a:spcPts val="0"/>
              </a:spcAft>
              <a:buSzPts val="2700"/>
              <a:buChar char="•"/>
              <a:defRPr/>
            </a:lvl6pPr>
            <a:lvl7pPr indent="-400050" lvl="6" marL="3200400" algn="ctr">
              <a:spcBef>
                <a:spcPts val="750"/>
              </a:spcBef>
              <a:spcAft>
                <a:spcPts val="0"/>
              </a:spcAft>
              <a:buSzPts val="2700"/>
              <a:buChar char="•"/>
              <a:defRPr/>
            </a:lvl7pPr>
            <a:lvl8pPr indent="-400050" lvl="7" marL="3657600" algn="ctr">
              <a:spcBef>
                <a:spcPts val="750"/>
              </a:spcBef>
              <a:spcAft>
                <a:spcPts val="0"/>
              </a:spcAft>
              <a:buSzPts val="2700"/>
              <a:buChar char="•"/>
              <a:defRPr/>
            </a:lvl8pPr>
            <a:lvl9pPr indent="-400050" lvl="8" marL="4114800" algn="ctr">
              <a:spcBef>
                <a:spcPts val="750"/>
              </a:spcBef>
              <a:spcAft>
                <a:spcPts val="0"/>
              </a:spcAft>
              <a:buSzPts val="2700"/>
              <a:buChar char="•"/>
              <a:defRPr/>
            </a:lvl9pPr>
          </a:lstStyle>
          <a:p/>
        </p:txBody>
      </p:sp>
      <p:grpSp>
        <p:nvGrpSpPr>
          <p:cNvPr id="108" name="Google Shape;108;p14"/>
          <p:cNvGrpSpPr/>
          <p:nvPr/>
        </p:nvGrpSpPr>
        <p:grpSpPr>
          <a:xfrm>
            <a:off x="1444893" y="6825082"/>
            <a:ext cx="15398239" cy="3766927"/>
            <a:chOff x="4558950" y="838825"/>
            <a:chExt cx="2813800" cy="688350"/>
          </a:xfrm>
        </p:grpSpPr>
        <p:sp>
          <p:nvSpPr>
            <p:cNvPr id="109" name="Google Shape;109;p1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1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1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 name="Google Shape;112;p1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 name="Google Shape;113;p1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 name="Google Shape;114;p1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 name="Google Shape;115;p1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 name="Google Shape;116;p1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1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1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1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1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1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1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1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1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1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 name="Google Shape;126;p1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1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1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1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1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1" name="Google Shape;131;p1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 name="Google Shape;132;p1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1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1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1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 name="Google Shape;136;p1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 name="Google Shape;137;p1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 name="Google Shape;138;p1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1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 name="Google Shape;140;p1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 name="Google Shape;141;p1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 name="Google Shape;142;p1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1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 name="Google Shape;144;p14"/>
          <p:cNvSpPr txBox="1"/>
          <p:nvPr>
            <p:ph idx="12" type="sldNum"/>
          </p:nvPr>
        </p:nvSpPr>
        <p:spPr>
          <a:xfrm>
            <a:off x="17113568" y="9499702"/>
            <a:ext cx="1097400" cy="787500"/>
          </a:xfrm>
          <a:prstGeom prst="rect">
            <a:avLst/>
          </a:prstGeom>
        </p:spPr>
        <p:txBody>
          <a:bodyPr anchorCtr="0" anchor="t" bIns="45700" lIns="91425" spcFirstLastPara="1" rIns="91425" wrap="square" tIns="45700">
            <a:noAutofit/>
          </a:bodyPr>
          <a:lstStyle>
            <a:lvl1pPr lvl="0">
              <a:buNone/>
              <a:defRPr sz="2400">
                <a:solidFill>
                  <a:schemeClr val="lt1"/>
                </a:solidFill>
              </a:defRPr>
            </a:lvl1pPr>
            <a:lvl2pPr lvl="1">
              <a:buNone/>
              <a:defRPr sz="2400">
                <a:solidFill>
                  <a:schemeClr val="lt1"/>
                </a:solidFill>
              </a:defRPr>
            </a:lvl2pPr>
            <a:lvl3pPr lvl="2">
              <a:buNone/>
              <a:defRPr sz="2400">
                <a:solidFill>
                  <a:schemeClr val="lt1"/>
                </a:solidFill>
              </a:defRPr>
            </a:lvl3pPr>
            <a:lvl4pPr lvl="3">
              <a:buNone/>
              <a:defRPr sz="2400">
                <a:solidFill>
                  <a:schemeClr val="lt1"/>
                </a:solidFill>
              </a:defRPr>
            </a:lvl4pPr>
            <a:lvl5pPr lvl="4">
              <a:buNone/>
              <a:defRPr sz="2400">
                <a:solidFill>
                  <a:schemeClr val="lt1"/>
                </a:solidFill>
              </a:defRPr>
            </a:lvl5pPr>
            <a:lvl6pPr lvl="5">
              <a:buNone/>
              <a:defRPr sz="2400">
                <a:solidFill>
                  <a:schemeClr val="lt1"/>
                </a:solidFill>
              </a:defRPr>
            </a:lvl6pPr>
            <a:lvl7pPr lvl="6">
              <a:buNone/>
              <a:defRPr sz="2400">
                <a:solidFill>
                  <a:schemeClr val="lt1"/>
                </a:solidFill>
              </a:defRPr>
            </a:lvl7pPr>
            <a:lvl8pPr lvl="7">
              <a:buNone/>
              <a:defRPr sz="2400">
                <a:solidFill>
                  <a:schemeClr val="lt1"/>
                </a:solidFill>
              </a:defRPr>
            </a:lvl8pPr>
            <a:lvl9pPr lvl="8">
              <a:buNone/>
              <a:defRPr sz="24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16"/>
          <p:cNvSpPr txBox="1"/>
          <p:nvPr>
            <p:ph type="ctrTitle"/>
          </p:nvPr>
        </p:nvSpPr>
        <p:spPr>
          <a:xfrm>
            <a:off x="3123300" y="1503775"/>
            <a:ext cx="12041400" cy="4105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0400"/>
              <a:buNone/>
              <a:defRPr sz="10400">
                <a:solidFill>
                  <a:schemeClr val="l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51" name="Google Shape;151;p16"/>
          <p:cNvSpPr txBox="1"/>
          <p:nvPr>
            <p:ph idx="1" type="subTitle"/>
          </p:nvPr>
        </p:nvSpPr>
        <p:spPr>
          <a:xfrm>
            <a:off x="5848500" y="5608975"/>
            <a:ext cx="6591000" cy="1585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52" name="Google Shape;152;p16"/>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16"/>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16"/>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16"/>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6" name="Google Shape;156;p16"/>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7" name="Google Shape;157;p16"/>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58" name="Google Shape;158;p16"/>
          <p:cNvGrpSpPr/>
          <p:nvPr/>
        </p:nvGrpSpPr>
        <p:grpSpPr>
          <a:xfrm>
            <a:off x="16527365" y="-868731"/>
            <a:ext cx="377771" cy="2363062"/>
            <a:chOff x="2877432" y="975334"/>
            <a:chExt cx="188886" cy="1181531"/>
          </a:xfrm>
        </p:grpSpPr>
        <p:sp>
          <p:nvSpPr>
            <p:cNvPr id="159" name="Google Shape;159;p16"/>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0" name="Google Shape;160;p16"/>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1" name="Google Shape;161;p16"/>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62" name="Google Shape;162;p16"/>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63" name="Google Shape;163;p16"/>
          <p:cNvGrpSpPr/>
          <p:nvPr/>
        </p:nvGrpSpPr>
        <p:grpSpPr>
          <a:xfrm>
            <a:off x="6181492" y="-1067313"/>
            <a:ext cx="196118" cy="2295191"/>
            <a:chOff x="3347921" y="16006"/>
            <a:chExt cx="98059" cy="1147596"/>
          </a:xfrm>
        </p:grpSpPr>
        <p:sp>
          <p:nvSpPr>
            <p:cNvPr id="164" name="Google Shape;164;p1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 name="Google Shape;165;p1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6" name="Google Shape;166;p16"/>
          <p:cNvGrpSpPr/>
          <p:nvPr/>
        </p:nvGrpSpPr>
        <p:grpSpPr>
          <a:xfrm>
            <a:off x="9785543" y="-680224"/>
            <a:ext cx="242344" cy="1520991"/>
            <a:chOff x="5245196" y="3136513"/>
            <a:chExt cx="121172" cy="760495"/>
          </a:xfrm>
        </p:grpSpPr>
        <p:sp>
          <p:nvSpPr>
            <p:cNvPr id="167" name="Google Shape;167;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8" name="Google Shape;168;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9" name="Google Shape;169;p16"/>
          <p:cNvGrpSpPr/>
          <p:nvPr/>
        </p:nvGrpSpPr>
        <p:grpSpPr>
          <a:xfrm>
            <a:off x="501234" y="4804603"/>
            <a:ext cx="377300" cy="4936708"/>
            <a:chOff x="250617" y="2402301"/>
            <a:chExt cx="188650" cy="2468354"/>
          </a:xfrm>
        </p:grpSpPr>
        <p:sp>
          <p:nvSpPr>
            <p:cNvPr id="170" name="Google Shape;170;p16"/>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16"/>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16"/>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16"/>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4" name="Google Shape;174;p16"/>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5" name="Google Shape;175;p16"/>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76" name="Google Shape;176;p16"/>
          <p:cNvGrpSpPr/>
          <p:nvPr/>
        </p:nvGrpSpPr>
        <p:grpSpPr>
          <a:xfrm>
            <a:off x="4077378" y="347814"/>
            <a:ext cx="115197" cy="1663598"/>
            <a:chOff x="2038689" y="173907"/>
            <a:chExt cx="57599" cy="831799"/>
          </a:xfrm>
        </p:grpSpPr>
        <p:sp>
          <p:nvSpPr>
            <p:cNvPr id="177" name="Google Shape;177;p1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 name="Google Shape;178;p1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9" name="Shape 179"/>
        <p:cNvGrpSpPr/>
        <p:nvPr/>
      </p:nvGrpSpPr>
      <p:grpSpPr>
        <a:xfrm>
          <a:off x="0" y="0"/>
          <a:ext cx="0" cy="0"/>
          <a:chOff x="0" y="0"/>
          <a:chExt cx="0" cy="0"/>
        </a:xfrm>
      </p:grpSpPr>
      <p:sp>
        <p:nvSpPr>
          <p:cNvPr id="180" name="Google Shape;180;p17"/>
          <p:cNvSpPr/>
          <p:nvPr/>
        </p:nvSpPr>
        <p:spPr>
          <a:xfrm>
            <a:off x="144047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1" name="Google Shape;181;p17"/>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2" name="Google Shape;182;p17"/>
          <p:cNvGrpSpPr/>
          <p:nvPr/>
        </p:nvGrpSpPr>
        <p:grpSpPr>
          <a:xfrm>
            <a:off x="16527365" y="-868731"/>
            <a:ext cx="377771" cy="2363062"/>
            <a:chOff x="2877432" y="975334"/>
            <a:chExt cx="188886" cy="1181531"/>
          </a:xfrm>
        </p:grpSpPr>
        <p:sp>
          <p:nvSpPr>
            <p:cNvPr id="183" name="Google Shape;183;p17"/>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4" name="Google Shape;184;p17"/>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5" name="Google Shape;185;p17"/>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86" name="Google Shape;186;p17"/>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87" name="Google Shape;187;p17"/>
          <p:cNvGrpSpPr/>
          <p:nvPr/>
        </p:nvGrpSpPr>
        <p:grpSpPr>
          <a:xfrm>
            <a:off x="7287797" y="-872396"/>
            <a:ext cx="266505" cy="3904755"/>
            <a:chOff x="6780548" y="337714"/>
            <a:chExt cx="133252" cy="1952377"/>
          </a:xfrm>
        </p:grpSpPr>
        <p:sp>
          <p:nvSpPr>
            <p:cNvPr id="188" name="Google Shape;188;p17"/>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9" name="Google Shape;189;p17"/>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0" name="Google Shape;190;p17"/>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91" name="Google Shape;191;p17"/>
          <p:cNvGrpSpPr/>
          <p:nvPr/>
        </p:nvGrpSpPr>
        <p:grpSpPr>
          <a:xfrm>
            <a:off x="16016191" y="4217820"/>
            <a:ext cx="398002" cy="4279539"/>
            <a:chOff x="8008096" y="2108910"/>
            <a:chExt cx="199001" cy="2139769"/>
          </a:xfrm>
        </p:grpSpPr>
        <p:sp>
          <p:nvSpPr>
            <p:cNvPr id="192" name="Google Shape;192;p1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3" name="Google Shape;193;p1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94" name="Google Shape;194;p17"/>
          <p:cNvGrpSpPr/>
          <p:nvPr/>
        </p:nvGrpSpPr>
        <p:grpSpPr>
          <a:xfrm>
            <a:off x="1041991" y="2183095"/>
            <a:ext cx="398002" cy="4279539"/>
            <a:chOff x="8008096" y="2108910"/>
            <a:chExt cx="199001" cy="2139769"/>
          </a:xfrm>
        </p:grpSpPr>
        <p:sp>
          <p:nvSpPr>
            <p:cNvPr id="195" name="Google Shape;195;p1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 name="Google Shape;196;p1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97" name="Google Shape;197;p17"/>
          <p:cNvSpPr txBox="1"/>
          <p:nvPr>
            <p:ph type="ctrTitle"/>
          </p:nvPr>
        </p:nvSpPr>
        <p:spPr>
          <a:xfrm>
            <a:off x="4062575" y="3485550"/>
            <a:ext cx="5244000" cy="1674600"/>
          </a:xfrm>
          <a:prstGeom prst="rect">
            <a:avLst/>
          </a:prstGeom>
        </p:spPr>
        <p:txBody>
          <a:bodyPr anchorCtr="0" anchor="b" bIns="182850" lIns="182850" spcFirstLastPara="1" rIns="182850" wrap="square" tIns="182850">
            <a:noAutofit/>
          </a:bodyPr>
          <a:lstStyle>
            <a:lvl1pPr lvl="0" algn="ctr">
              <a:spcBef>
                <a:spcPts val="0"/>
              </a:spcBef>
              <a:spcAft>
                <a:spcPts val="0"/>
              </a:spcAft>
              <a:buClr>
                <a:srgbClr val="000000"/>
              </a:buClr>
              <a:buSzPts val="2400"/>
              <a:buNone/>
              <a:defRPr sz="9600">
                <a:solidFill>
                  <a:schemeClr val="lt1"/>
                </a:solidFill>
              </a:defRPr>
            </a:lvl1pPr>
            <a:lvl2pPr lvl="1">
              <a:spcBef>
                <a:spcPts val="0"/>
              </a:spcBef>
              <a:spcAft>
                <a:spcPts val="0"/>
              </a:spcAft>
              <a:buClr>
                <a:srgbClr val="000000"/>
              </a:buClr>
              <a:buSzPts val="2400"/>
              <a:buNone/>
              <a:defRPr sz="2400">
                <a:solidFill>
                  <a:srgbClr val="000000"/>
                </a:solidFill>
              </a:defRPr>
            </a:lvl2pPr>
            <a:lvl3pPr lvl="2">
              <a:spcBef>
                <a:spcPts val="0"/>
              </a:spcBef>
              <a:spcAft>
                <a:spcPts val="0"/>
              </a:spcAft>
              <a:buClr>
                <a:srgbClr val="000000"/>
              </a:buClr>
              <a:buSzPts val="2400"/>
              <a:buNone/>
              <a:defRPr sz="2400">
                <a:solidFill>
                  <a:srgbClr val="000000"/>
                </a:solidFill>
              </a:defRPr>
            </a:lvl3pPr>
            <a:lvl4pPr lvl="3">
              <a:spcBef>
                <a:spcPts val="0"/>
              </a:spcBef>
              <a:spcAft>
                <a:spcPts val="0"/>
              </a:spcAft>
              <a:buClr>
                <a:srgbClr val="000000"/>
              </a:buClr>
              <a:buSzPts val="2400"/>
              <a:buNone/>
              <a:defRPr sz="2400">
                <a:solidFill>
                  <a:srgbClr val="000000"/>
                </a:solidFill>
              </a:defRPr>
            </a:lvl4pPr>
            <a:lvl5pPr lvl="4">
              <a:spcBef>
                <a:spcPts val="0"/>
              </a:spcBef>
              <a:spcAft>
                <a:spcPts val="0"/>
              </a:spcAft>
              <a:buClr>
                <a:srgbClr val="000000"/>
              </a:buClr>
              <a:buSzPts val="2400"/>
              <a:buNone/>
              <a:defRPr sz="2400">
                <a:solidFill>
                  <a:srgbClr val="000000"/>
                </a:solidFill>
              </a:defRPr>
            </a:lvl5pPr>
            <a:lvl6pPr lvl="5">
              <a:spcBef>
                <a:spcPts val="0"/>
              </a:spcBef>
              <a:spcAft>
                <a:spcPts val="0"/>
              </a:spcAft>
              <a:buClr>
                <a:srgbClr val="000000"/>
              </a:buClr>
              <a:buSzPts val="2400"/>
              <a:buNone/>
              <a:defRPr sz="2400">
                <a:solidFill>
                  <a:srgbClr val="000000"/>
                </a:solidFill>
              </a:defRPr>
            </a:lvl6pPr>
            <a:lvl7pPr lvl="6">
              <a:spcBef>
                <a:spcPts val="0"/>
              </a:spcBef>
              <a:spcAft>
                <a:spcPts val="0"/>
              </a:spcAft>
              <a:buClr>
                <a:srgbClr val="000000"/>
              </a:buClr>
              <a:buSzPts val="2400"/>
              <a:buNone/>
              <a:defRPr sz="2400">
                <a:solidFill>
                  <a:srgbClr val="000000"/>
                </a:solidFill>
              </a:defRPr>
            </a:lvl7pPr>
            <a:lvl8pPr lvl="7">
              <a:spcBef>
                <a:spcPts val="0"/>
              </a:spcBef>
              <a:spcAft>
                <a:spcPts val="0"/>
              </a:spcAft>
              <a:buClr>
                <a:srgbClr val="000000"/>
              </a:buClr>
              <a:buSzPts val="2400"/>
              <a:buNone/>
              <a:defRPr sz="2400">
                <a:solidFill>
                  <a:srgbClr val="000000"/>
                </a:solidFill>
              </a:defRPr>
            </a:lvl8pPr>
            <a:lvl9pPr lvl="8">
              <a:spcBef>
                <a:spcPts val="0"/>
              </a:spcBef>
              <a:spcAft>
                <a:spcPts val="0"/>
              </a:spcAft>
              <a:buClr>
                <a:srgbClr val="000000"/>
              </a:buClr>
              <a:buSzPts val="2400"/>
              <a:buNone/>
              <a:defRPr sz="2400">
                <a:solidFill>
                  <a:srgbClr val="000000"/>
                </a:solidFill>
              </a:defRPr>
            </a:lvl9pPr>
          </a:lstStyle>
          <a:p/>
        </p:txBody>
      </p:sp>
      <p:sp>
        <p:nvSpPr>
          <p:cNvPr id="198" name="Google Shape;198;p17"/>
          <p:cNvSpPr txBox="1"/>
          <p:nvPr>
            <p:ph idx="1" type="subTitle"/>
          </p:nvPr>
        </p:nvSpPr>
        <p:spPr>
          <a:xfrm>
            <a:off x="3583175" y="4834900"/>
            <a:ext cx="6202800" cy="20976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199" name="Google Shape;199;p17"/>
          <p:cNvSpPr txBox="1"/>
          <p:nvPr>
            <p:ph hasCustomPrompt="1" idx="2" type="title"/>
          </p:nvPr>
        </p:nvSpPr>
        <p:spPr>
          <a:xfrm>
            <a:off x="11669800" y="4244450"/>
            <a:ext cx="1962000" cy="1155600"/>
          </a:xfrm>
          <a:prstGeom prst="rect">
            <a:avLst/>
          </a:prstGeom>
        </p:spPr>
        <p:txBody>
          <a:bodyPr anchorCtr="0" anchor="ctr" bIns="182850" lIns="182850" spcFirstLastPara="1" rIns="182850" wrap="square" tIns="182850">
            <a:noAutofit/>
          </a:bodyPr>
          <a:lstStyle>
            <a:lvl1pPr lvl="0" algn="ctr">
              <a:spcBef>
                <a:spcPts val="0"/>
              </a:spcBef>
              <a:spcAft>
                <a:spcPts val="0"/>
              </a:spcAft>
              <a:buClr>
                <a:srgbClr val="000000"/>
              </a:buClr>
              <a:buSzPts val="9600"/>
              <a:buNone/>
              <a:defRPr sz="12000"/>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00" name="Google Shape;200;p1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18"/>
          <p:cNvSpPr txBox="1"/>
          <p:nvPr>
            <p:ph idx="1" type="body"/>
          </p:nvPr>
        </p:nvSpPr>
        <p:spPr>
          <a:xfrm>
            <a:off x="1237650" y="3358350"/>
            <a:ext cx="7068600" cy="4180200"/>
          </a:xfrm>
          <a:prstGeom prst="rect">
            <a:avLst/>
          </a:prstGeom>
        </p:spPr>
        <p:txBody>
          <a:bodyPr anchorCtr="0" anchor="t" bIns="182850" lIns="182850" spcFirstLastPara="1" rIns="182850" wrap="square" tIns="182850">
            <a:noAutofit/>
          </a:bodyPr>
          <a:lstStyle>
            <a:lvl1pPr indent="-457200" lvl="0" marL="457200">
              <a:lnSpc>
                <a:spcPct val="100000"/>
              </a:lnSpc>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203" name="Google Shape;203;p18"/>
          <p:cNvSpPr txBox="1"/>
          <p:nvPr>
            <p:ph type="ctrTitle"/>
          </p:nvPr>
        </p:nvSpPr>
        <p:spPr>
          <a:xfrm>
            <a:off x="1237650" y="823350"/>
            <a:ext cx="5373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04" name="Google Shape;204;p18"/>
          <p:cNvSpPr/>
          <p:nvPr/>
        </p:nvSpPr>
        <p:spPr>
          <a:xfrm>
            <a:off x="1440000" y="93802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 name="Google Shape;205;p18"/>
          <p:cNvSpPr/>
          <p:nvPr/>
        </p:nvSpPr>
        <p:spPr>
          <a:xfrm>
            <a:off x="4116950" y="83044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 name="Google Shape;206;p18"/>
          <p:cNvSpPr/>
          <p:nvPr/>
        </p:nvSpPr>
        <p:spPr>
          <a:xfrm>
            <a:off x="2864150" y="85928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7" name="Google Shape;207;p18"/>
          <p:cNvSpPr/>
          <p:nvPr/>
        </p:nvSpPr>
        <p:spPr>
          <a:xfrm>
            <a:off x="4389450" y="89495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8" name="Google Shape;208;p18"/>
          <p:cNvSpPr/>
          <p:nvPr/>
        </p:nvSpPr>
        <p:spPr>
          <a:xfrm>
            <a:off x="3170950" y="93910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9" name="Google Shape;209;p18"/>
          <p:cNvGrpSpPr/>
          <p:nvPr/>
        </p:nvGrpSpPr>
        <p:grpSpPr>
          <a:xfrm>
            <a:off x="16297042" y="6009187"/>
            <a:ext cx="196118" cy="2295191"/>
            <a:chOff x="3347921" y="16006"/>
            <a:chExt cx="98059" cy="1147596"/>
          </a:xfrm>
        </p:grpSpPr>
        <p:sp>
          <p:nvSpPr>
            <p:cNvPr id="210" name="Google Shape;210;p1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1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2" name="Google Shape;212;p18"/>
          <p:cNvGrpSpPr/>
          <p:nvPr/>
        </p:nvGrpSpPr>
        <p:grpSpPr>
          <a:xfrm>
            <a:off x="562843" y="7538526"/>
            <a:ext cx="242344" cy="1520991"/>
            <a:chOff x="5245196" y="3136513"/>
            <a:chExt cx="121172" cy="760495"/>
          </a:xfrm>
        </p:grpSpPr>
        <p:sp>
          <p:nvSpPr>
            <p:cNvPr id="213" name="Google Shape;213;p1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1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15" name="Google Shape;215;p18"/>
          <p:cNvGrpSpPr/>
          <p:nvPr/>
        </p:nvGrpSpPr>
        <p:grpSpPr>
          <a:xfrm>
            <a:off x="17069478" y="8139264"/>
            <a:ext cx="115197" cy="1663598"/>
            <a:chOff x="2038689" y="173907"/>
            <a:chExt cx="57599" cy="831799"/>
          </a:xfrm>
        </p:grpSpPr>
        <p:sp>
          <p:nvSpPr>
            <p:cNvPr id="216" name="Google Shape;216;p1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1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8" name="Google Shape;218;p18"/>
          <p:cNvSpPr/>
          <p:nvPr/>
        </p:nvSpPr>
        <p:spPr>
          <a:xfrm>
            <a:off x="15372200" y="91377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18"/>
          <p:cNvSpPr/>
          <p:nvPr/>
        </p:nvSpPr>
        <p:spPr>
          <a:xfrm>
            <a:off x="17736250" y="75385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1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19"/>
          <p:cNvSpPr txBox="1"/>
          <p:nvPr>
            <p:ph type="ctrTitle"/>
          </p:nvPr>
        </p:nvSpPr>
        <p:spPr>
          <a:xfrm>
            <a:off x="1847250" y="2392051"/>
            <a:ext cx="1964400" cy="11556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223" name="Google Shape;223;p19"/>
          <p:cNvSpPr txBox="1"/>
          <p:nvPr>
            <p:ph idx="1" type="subTitle"/>
          </p:nvPr>
        </p:nvSpPr>
        <p:spPr>
          <a:xfrm>
            <a:off x="1847275" y="3368187"/>
            <a:ext cx="5241000" cy="222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224" name="Google Shape;224;p19"/>
          <p:cNvSpPr txBox="1"/>
          <p:nvPr>
            <p:ph idx="2" type="ctrTitle"/>
          </p:nvPr>
        </p:nvSpPr>
        <p:spPr>
          <a:xfrm>
            <a:off x="14100757" y="2392051"/>
            <a:ext cx="2274600" cy="11556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225" name="Google Shape;225;p19"/>
          <p:cNvSpPr txBox="1"/>
          <p:nvPr>
            <p:ph idx="3" type="subTitle"/>
          </p:nvPr>
        </p:nvSpPr>
        <p:spPr>
          <a:xfrm>
            <a:off x="10900332" y="3368187"/>
            <a:ext cx="5475000" cy="22248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226" name="Google Shape;226;p19"/>
          <p:cNvSpPr txBox="1"/>
          <p:nvPr>
            <p:ph idx="4" type="ctrTitle"/>
          </p:nvPr>
        </p:nvSpPr>
        <p:spPr>
          <a:xfrm>
            <a:off x="1237650" y="823350"/>
            <a:ext cx="9236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27" name="Google Shape;227;p19"/>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8" name="Google Shape;228;p19"/>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9" name="Google Shape;229;p19"/>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0" name="Google Shape;230;p19"/>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31" name="Google Shape;231;p19"/>
          <p:cNvGrpSpPr/>
          <p:nvPr/>
        </p:nvGrpSpPr>
        <p:grpSpPr>
          <a:xfrm>
            <a:off x="13252268" y="-329124"/>
            <a:ext cx="242344" cy="1520991"/>
            <a:chOff x="5245196" y="3136513"/>
            <a:chExt cx="121172" cy="760495"/>
          </a:xfrm>
        </p:grpSpPr>
        <p:sp>
          <p:nvSpPr>
            <p:cNvPr id="232" name="Google Shape;232;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3" name="Google Shape;233;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34" name="Google Shape;234;p19"/>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5" name="Google Shape;235;p19"/>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36" name="Google Shape;236;p1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 name="Shape 237"/>
        <p:cNvGrpSpPr/>
        <p:nvPr/>
      </p:nvGrpSpPr>
      <p:grpSpPr>
        <a:xfrm>
          <a:off x="0" y="0"/>
          <a:ext cx="0" cy="0"/>
          <a:chOff x="0" y="0"/>
          <a:chExt cx="0" cy="0"/>
        </a:xfrm>
      </p:grpSpPr>
      <p:sp>
        <p:nvSpPr>
          <p:cNvPr id="238" name="Google Shape;238;p20"/>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39" name="Google Shape;239;p20"/>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0" name="Google Shape;240;p20"/>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1" name="Google Shape;241;p20"/>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2" name="Google Shape;242;p20"/>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3" name="Google Shape;243;p20"/>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4" name="Google Shape;244;p20"/>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p20"/>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6" name="Google Shape;246;p20"/>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7" name="Google Shape;247;p20"/>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8" name="Google Shape;248;p20"/>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p2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0" name="Shape 250"/>
        <p:cNvGrpSpPr/>
        <p:nvPr/>
      </p:nvGrpSpPr>
      <p:grpSpPr>
        <a:xfrm>
          <a:off x="0" y="0"/>
          <a:ext cx="0" cy="0"/>
          <a:chOff x="0" y="0"/>
          <a:chExt cx="0" cy="0"/>
        </a:xfrm>
      </p:grpSpPr>
      <p:sp>
        <p:nvSpPr>
          <p:cNvPr id="251" name="Google Shape;251;p21"/>
          <p:cNvSpPr txBox="1"/>
          <p:nvPr>
            <p:ph idx="1" type="body"/>
          </p:nvPr>
        </p:nvSpPr>
        <p:spPr>
          <a:xfrm>
            <a:off x="1236611" y="4398050"/>
            <a:ext cx="3811800" cy="25926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32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252" name="Google Shape;252;p21"/>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53" name="Google Shape;253;p21"/>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4" name="Google Shape;254;p21"/>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5" name="Google Shape;255;p21"/>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6" name="Google Shape;256;p21"/>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7" name="Google Shape;257;p21"/>
          <p:cNvGrpSpPr/>
          <p:nvPr/>
        </p:nvGrpSpPr>
        <p:grpSpPr>
          <a:xfrm>
            <a:off x="13252268" y="-329124"/>
            <a:ext cx="242344" cy="1520991"/>
            <a:chOff x="5245196" y="3136513"/>
            <a:chExt cx="121172" cy="760495"/>
          </a:xfrm>
        </p:grpSpPr>
        <p:sp>
          <p:nvSpPr>
            <p:cNvPr id="258" name="Google Shape;258;p2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9" name="Google Shape;259;p2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60" name="Google Shape;260;p21"/>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1" name="Google Shape;261;p21"/>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2" name="Google Shape;262;p2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2286000" y="1683544"/>
            <a:ext cx="13716000" cy="35814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9000"/>
              <a:buFont typeface="Play"/>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2286000" y="5403057"/>
            <a:ext cx="13716000" cy="248364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500"/>
              </a:spcBef>
              <a:spcAft>
                <a:spcPts val="0"/>
              </a:spcAft>
              <a:buClr>
                <a:schemeClr val="lt1"/>
              </a:buClr>
              <a:buSzPts val="3600"/>
              <a:buNone/>
              <a:defRPr sz="3600"/>
            </a:lvl1pPr>
            <a:lvl2pPr lvl="1" algn="ctr">
              <a:lnSpc>
                <a:spcPct val="90000"/>
              </a:lnSpc>
              <a:spcBef>
                <a:spcPts val="750"/>
              </a:spcBef>
              <a:spcAft>
                <a:spcPts val="0"/>
              </a:spcAft>
              <a:buClr>
                <a:schemeClr val="lt1"/>
              </a:buClr>
              <a:buSzPts val="3000"/>
              <a:buNone/>
              <a:defRPr sz="3000"/>
            </a:lvl2pPr>
            <a:lvl3pPr lvl="2" algn="ctr">
              <a:lnSpc>
                <a:spcPct val="90000"/>
              </a:lnSpc>
              <a:spcBef>
                <a:spcPts val="750"/>
              </a:spcBef>
              <a:spcAft>
                <a:spcPts val="0"/>
              </a:spcAft>
              <a:buClr>
                <a:schemeClr val="lt1"/>
              </a:buClr>
              <a:buSzPts val="2700"/>
              <a:buNone/>
              <a:defRPr sz="2700"/>
            </a:lvl3pPr>
            <a:lvl4pPr lvl="3" algn="ctr">
              <a:lnSpc>
                <a:spcPct val="90000"/>
              </a:lnSpc>
              <a:spcBef>
                <a:spcPts val="750"/>
              </a:spcBef>
              <a:spcAft>
                <a:spcPts val="0"/>
              </a:spcAft>
              <a:buClr>
                <a:schemeClr val="lt1"/>
              </a:buClr>
              <a:buSzPts val="2400"/>
              <a:buNone/>
              <a:defRPr sz="2400"/>
            </a:lvl4pPr>
            <a:lvl5pPr lvl="4" algn="ctr">
              <a:lnSpc>
                <a:spcPct val="90000"/>
              </a:lnSpc>
              <a:spcBef>
                <a:spcPts val="750"/>
              </a:spcBef>
              <a:spcAft>
                <a:spcPts val="0"/>
              </a:spcAft>
              <a:buClr>
                <a:schemeClr val="lt1"/>
              </a:buClr>
              <a:buSzPts val="2400"/>
              <a:buNone/>
              <a:defRPr sz="2400"/>
            </a:lvl5pPr>
            <a:lvl6pPr lvl="5" algn="ctr">
              <a:lnSpc>
                <a:spcPct val="90000"/>
              </a:lnSpc>
              <a:spcBef>
                <a:spcPts val="750"/>
              </a:spcBef>
              <a:spcAft>
                <a:spcPts val="0"/>
              </a:spcAft>
              <a:buClr>
                <a:schemeClr val="lt1"/>
              </a:buClr>
              <a:buSzPts val="2400"/>
              <a:buNone/>
              <a:defRPr sz="2400"/>
            </a:lvl6pPr>
            <a:lvl7pPr lvl="6" algn="ctr">
              <a:lnSpc>
                <a:spcPct val="90000"/>
              </a:lnSpc>
              <a:spcBef>
                <a:spcPts val="750"/>
              </a:spcBef>
              <a:spcAft>
                <a:spcPts val="0"/>
              </a:spcAft>
              <a:buClr>
                <a:schemeClr val="lt1"/>
              </a:buClr>
              <a:buSzPts val="2400"/>
              <a:buNone/>
              <a:defRPr sz="2400"/>
            </a:lvl7pPr>
            <a:lvl8pPr lvl="7" algn="ctr">
              <a:lnSpc>
                <a:spcPct val="90000"/>
              </a:lnSpc>
              <a:spcBef>
                <a:spcPts val="750"/>
              </a:spcBef>
              <a:spcAft>
                <a:spcPts val="0"/>
              </a:spcAft>
              <a:buClr>
                <a:schemeClr val="lt1"/>
              </a:buClr>
              <a:buSzPts val="2400"/>
              <a:buNone/>
              <a:defRPr sz="2400"/>
            </a:lvl8pPr>
            <a:lvl9pPr lvl="8" algn="ctr">
              <a:lnSpc>
                <a:spcPct val="90000"/>
              </a:lnSpc>
              <a:spcBef>
                <a:spcPts val="750"/>
              </a:spcBef>
              <a:spcAft>
                <a:spcPts val="0"/>
              </a:spcAft>
              <a:buClr>
                <a:schemeClr val="lt1"/>
              </a:buClr>
              <a:buSzPts val="2400"/>
              <a:buNone/>
              <a:defRPr sz="2400"/>
            </a:lvl9pPr>
          </a:lstStyle>
          <a:p/>
        </p:txBody>
      </p:sp>
      <p:sp>
        <p:nvSpPr>
          <p:cNvPr id="22" name="Google Shape;22;p3"/>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3" name="Shape 263"/>
        <p:cNvGrpSpPr/>
        <p:nvPr/>
      </p:nvGrpSpPr>
      <p:grpSpPr>
        <a:xfrm>
          <a:off x="0" y="0"/>
          <a:ext cx="0" cy="0"/>
          <a:chOff x="0" y="0"/>
          <a:chExt cx="0" cy="0"/>
        </a:xfrm>
      </p:grpSpPr>
      <p:sp>
        <p:nvSpPr>
          <p:cNvPr id="264" name="Google Shape;264;p22"/>
          <p:cNvSpPr txBox="1"/>
          <p:nvPr>
            <p:ph type="title"/>
          </p:nvPr>
        </p:nvSpPr>
        <p:spPr>
          <a:xfrm>
            <a:off x="4074000" y="2992800"/>
            <a:ext cx="10140000" cy="43014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44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265" name="Google Shape;265;p22"/>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6" name="Google Shape;266;p22"/>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7" name="Google Shape;267;p22"/>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8" name="Google Shape;268;p22"/>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69" name="Google Shape;269;p22"/>
          <p:cNvSpPr/>
          <p:nvPr/>
        </p:nvSpPr>
        <p:spPr>
          <a:xfrm>
            <a:off x="4615764" y="6004773"/>
            <a:ext cx="208173" cy="208644"/>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0" name="Google Shape;270;p22"/>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1" name="Google Shape;271;p22"/>
          <p:cNvGrpSpPr/>
          <p:nvPr/>
        </p:nvGrpSpPr>
        <p:grpSpPr>
          <a:xfrm>
            <a:off x="16527365" y="-868731"/>
            <a:ext cx="377771" cy="2363062"/>
            <a:chOff x="2877432" y="975334"/>
            <a:chExt cx="188886" cy="1181531"/>
          </a:xfrm>
        </p:grpSpPr>
        <p:sp>
          <p:nvSpPr>
            <p:cNvPr id="272" name="Google Shape;272;p2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p2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p2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75" name="Google Shape;275;p22"/>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 name="Google Shape;276;p22"/>
          <p:cNvSpPr/>
          <p:nvPr/>
        </p:nvSpPr>
        <p:spPr>
          <a:xfrm>
            <a:off x="12586009" y="167121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7" name="Google Shape;277;p22"/>
          <p:cNvSpPr/>
          <p:nvPr/>
        </p:nvSpPr>
        <p:spPr>
          <a:xfrm>
            <a:off x="3557007" y="4313555"/>
            <a:ext cx="239985" cy="239933"/>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78" name="Google Shape;278;p22"/>
          <p:cNvGrpSpPr/>
          <p:nvPr/>
        </p:nvGrpSpPr>
        <p:grpSpPr>
          <a:xfrm>
            <a:off x="6181492" y="-1067313"/>
            <a:ext cx="196118" cy="2295191"/>
            <a:chOff x="3347921" y="16006"/>
            <a:chExt cx="98059" cy="1147596"/>
          </a:xfrm>
        </p:grpSpPr>
        <p:sp>
          <p:nvSpPr>
            <p:cNvPr id="279" name="Google Shape;279;p2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0" name="Google Shape;280;p2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1" name="Google Shape;281;p22"/>
          <p:cNvGrpSpPr/>
          <p:nvPr/>
        </p:nvGrpSpPr>
        <p:grpSpPr>
          <a:xfrm>
            <a:off x="9785543" y="-680224"/>
            <a:ext cx="242344" cy="1520991"/>
            <a:chOff x="5245196" y="3136513"/>
            <a:chExt cx="121172" cy="760495"/>
          </a:xfrm>
        </p:grpSpPr>
        <p:sp>
          <p:nvSpPr>
            <p:cNvPr id="282" name="Google Shape;282;p2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p2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4" name="Google Shape;284;p22"/>
          <p:cNvGrpSpPr/>
          <p:nvPr/>
        </p:nvGrpSpPr>
        <p:grpSpPr>
          <a:xfrm>
            <a:off x="13935672" y="170879"/>
            <a:ext cx="266505" cy="3904755"/>
            <a:chOff x="6780548" y="337714"/>
            <a:chExt cx="133252" cy="1952377"/>
          </a:xfrm>
        </p:grpSpPr>
        <p:sp>
          <p:nvSpPr>
            <p:cNvPr id="285" name="Google Shape;285;p2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p2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87" name="Google Shape;287;p22"/>
          <p:cNvGrpSpPr/>
          <p:nvPr/>
        </p:nvGrpSpPr>
        <p:grpSpPr>
          <a:xfrm>
            <a:off x="501234" y="4804603"/>
            <a:ext cx="377300" cy="4936708"/>
            <a:chOff x="250617" y="2402301"/>
            <a:chExt cx="188650" cy="2468354"/>
          </a:xfrm>
        </p:grpSpPr>
        <p:sp>
          <p:nvSpPr>
            <p:cNvPr id="288" name="Google Shape;288;p2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9" name="Google Shape;289;p2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0" name="Google Shape;290;p2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1" name="Google Shape;291;p2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92" name="Google Shape;292;p22"/>
          <p:cNvGrpSpPr/>
          <p:nvPr/>
        </p:nvGrpSpPr>
        <p:grpSpPr>
          <a:xfrm>
            <a:off x="1964835" y="3390192"/>
            <a:ext cx="398473" cy="5657869"/>
            <a:chOff x="1608717" y="1280046"/>
            <a:chExt cx="199237" cy="2828935"/>
          </a:xfrm>
        </p:grpSpPr>
        <p:sp>
          <p:nvSpPr>
            <p:cNvPr id="293" name="Google Shape;293;p2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4" name="Google Shape;294;p2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5" name="Google Shape;295;p2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96" name="Google Shape;296;p22"/>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97" name="Google Shape;297;p22"/>
          <p:cNvGrpSpPr/>
          <p:nvPr/>
        </p:nvGrpSpPr>
        <p:grpSpPr>
          <a:xfrm>
            <a:off x="4077378" y="347814"/>
            <a:ext cx="115197" cy="1663598"/>
            <a:chOff x="2038689" y="173907"/>
            <a:chExt cx="57599" cy="831799"/>
          </a:xfrm>
        </p:grpSpPr>
        <p:sp>
          <p:nvSpPr>
            <p:cNvPr id="298" name="Google Shape;298;p2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99" name="Google Shape;299;p2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0" name="Google Shape;300;p22"/>
          <p:cNvGrpSpPr/>
          <p:nvPr/>
        </p:nvGrpSpPr>
        <p:grpSpPr>
          <a:xfrm>
            <a:off x="16016191" y="4217820"/>
            <a:ext cx="398002" cy="4279539"/>
            <a:chOff x="8008096" y="2108910"/>
            <a:chExt cx="199001" cy="2139769"/>
          </a:xfrm>
        </p:grpSpPr>
        <p:sp>
          <p:nvSpPr>
            <p:cNvPr id="301" name="Google Shape;301;p2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2" name="Google Shape;302;p2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03" name="Google Shape;303;p22"/>
          <p:cNvSpPr/>
          <p:nvPr/>
        </p:nvSpPr>
        <p:spPr>
          <a:xfrm>
            <a:off x="5404038" y="2317302"/>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04" name="Google Shape;304;p22"/>
          <p:cNvGrpSpPr/>
          <p:nvPr/>
        </p:nvGrpSpPr>
        <p:grpSpPr>
          <a:xfrm>
            <a:off x="8190291" y="-1719380"/>
            <a:ext cx="398002" cy="4279539"/>
            <a:chOff x="8008096" y="2108910"/>
            <a:chExt cx="199001" cy="2139769"/>
          </a:xfrm>
        </p:grpSpPr>
        <p:sp>
          <p:nvSpPr>
            <p:cNvPr id="305" name="Google Shape;305;p2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6" name="Google Shape;306;p2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7" name="Google Shape;307;p22"/>
          <p:cNvGrpSpPr/>
          <p:nvPr/>
        </p:nvGrpSpPr>
        <p:grpSpPr>
          <a:xfrm>
            <a:off x="12666572" y="7409879"/>
            <a:ext cx="266505" cy="3904755"/>
            <a:chOff x="6780548" y="337714"/>
            <a:chExt cx="133252" cy="1952377"/>
          </a:xfrm>
        </p:grpSpPr>
        <p:sp>
          <p:nvSpPr>
            <p:cNvPr id="308" name="Google Shape;308;p2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2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10" name="Google Shape;310;p22"/>
          <p:cNvGrpSpPr/>
          <p:nvPr/>
        </p:nvGrpSpPr>
        <p:grpSpPr>
          <a:xfrm>
            <a:off x="5404043" y="7225526"/>
            <a:ext cx="242344" cy="1520991"/>
            <a:chOff x="5245196" y="3136513"/>
            <a:chExt cx="121172" cy="760495"/>
          </a:xfrm>
        </p:grpSpPr>
        <p:sp>
          <p:nvSpPr>
            <p:cNvPr id="311" name="Google Shape;311;p2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2" name="Google Shape;312;p2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13" name="Google Shape;313;p22"/>
          <p:cNvSpPr/>
          <p:nvPr/>
        </p:nvSpPr>
        <p:spPr>
          <a:xfrm>
            <a:off x="11079046" y="9033437"/>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22"/>
          <p:cNvSpPr/>
          <p:nvPr/>
        </p:nvSpPr>
        <p:spPr>
          <a:xfrm>
            <a:off x="13988434" y="675756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2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6" name="Shape 316"/>
        <p:cNvGrpSpPr/>
        <p:nvPr/>
      </p:nvGrpSpPr>
      <p:grpSpPr>
        <a:xfrm>
          <a:off x="0" y="0"/>
          <a:ext cx="0" cy="0"/>
          <a:chOff x="0" y="0"/>
          <a:chExt cx="0" cy="0"/>
        </a:xfrm>
      </p:grpSpPr>
      <p:sp>
        <p:nvSpPr>
          <p:cNvPr id="317" name="Google Shape;317;p23"/>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18" name="Google Shape;318;p23"/>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19" name="Google Shape;319;p23"/>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320" name="Google Shape;320;p2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1" name="Shape 321"/>
        <p:cNvGrpSpPr/>
        <p:nvPr/>
      </p:nvGrpSpPr>
      <p:grpSpPr>
        <a:xfrm>
          <a:off x="0" y="0"/>
          <a:ext cx="0" cy="0"/>
          <a:chOff x="0" y="0"/>
          <a:chExt cx="0" cy="0"/>
        </a:xfrm>
      </p:grpSpPr>
      <p:sp>
        <p:nvSpPr>
          <p:cNvPr id="322" name="Google Shape;322;p24"/>
          <p:cNvSpPr/>
          <p:nvPr>
            <p:ph idx="2" type="pic"/>
          </p:nvPr>
        </p:nvSpPr>
        <p:spPr>
          <a:xfrm>
            <a:off x="0" y="0"/>
            <a:ext cx="18288000" cy="10287000"/>
          </a:xfrm>
          <a:prstGeom prst="rect">
            <a:avLst/>
          </a:prstGeom>
          <a:noFill/>
          <a:ln>
            <a:noFill/>
          </a:ln>
        </p:spPr>
      </p:sp>
      <p:sp>
        <p:nvSpPr>
          <p:cNvPr id="323" name="Google Shape;323;p24"/>
          <p:cNvSpPr txBox="1"/>
          <p:nvPr>
            <p:ph type="title"/>
          </p:nvPr>
        </p:nvSpPr>
        <p:spPr>
          <a:xfrm>
            <a:off x="1163850" y="6783293"/>
            <a:ext cx="8253000" cy="2642400"/>
          </a:xfrm>
          <a:prstGeom prst="rect">
            <a:avLst/>
          </a:prstGeom>
        </p:spPr>
        <p:txBody>
          <a:bodyPr anchorCtr="0" anchor="b" bIns="182850" lIns="182850" spcFirstLastPara="1" rIns="182850" wrap="square" tIns="18285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24" name="Google Shape;324;p2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325" name="Shape 325"/>
        <p:cNvGrpSpPr/>
        <p:nvPr/>
      </p:nvGrpSpPr>
      <p:grpSpPr>
        <a:xfrm>
          <a:off x="0" y="0"/>
          <a:ext cx="0" cy="0"/>
          <a:chOff x="0" y="0"/>
          <a:chExt cx="0" cy="0"/>
        </a:xfrm>
      </p:grpSpPr>
      <p:sp>
        <p:nvSpPr>
          <p:cNvPr id="326" name="Google Shape;326;p25"/>
          <p:cNvSpPr txBox="1"/>
          <p:nvPr>
            <p:ph type="ctrTitle"/>
          </p:nvPr>
        </p:nvSpPr>
        <p:spPr>
          <a:xfrm>
            <a:off x="6137350" y="6150650"/>
            <a:ext cx="6111600" cy="1095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0400"/>
              <a:buNone/>
              <a:defRPr sz="4800">
                <a:solidFill>
                  <a:schemeClr val="accen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327" name="Google Shape;327;p25"/>
          <p:cNvSpPr txBox="1"/>
          <p:nvPr>
            <p:ph idx="1" type="subTitle"/>
          </p:nvPr>
        </p:nvSpPr>
        <p:spPr>
          <a:xfrm>
            <a:off x="4666000" y="3598150"/>
            <a:ext cx="8956200" cy="1585200"/>
          </a:xfrm>
          <a:prstGeom prst="rect">
            <a:avLst/>
          </a:prstGeom>
        </p:spPr>
        <p:txBody>
          <a:bodyPr anchorCtr="0" anchor="b"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28" name="Google Shape;328;p25"/>
          <p:cNvSpPr/>
          <p:nvPr/>
        </p:nvSpPr>
        <p:spPr>
          <a:xfrm>
            <a:off x="3242338" y="578122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9" name="Google Shape;329;p25"/>
          <p:cNvSpPr/>
          <p:nvPr/>
        </p:nvSpPr>
        <p:spPr>
          <a:xfrm>
            <a:off x="2477479" y="4213767"/>
            <a:ext cx="242868" cy="242868"/>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0" name="Google Shape;330;p25"/>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1" name="Google Shape;331;p25"/>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2" name="Google Shape;332;p25"/>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3" name="Google Shape;333;p25"/>
          <p:cNvGrpSpPr/>
          <p:nvPr/>
        </p:nvGrpSpPr>
        <p:grpSpPr>
          <a:xfrm>
            <a:off x="16434015" y="7153544"/>
            <a:ext cx="377771" cy="2363062"/>
            <a:chOff x="2877432" y="975334"/>
            <a:chExt cx="188886" cy="1181531"/>
          </a:xfrm>
        </p:grpSpPr>
        <p:sp>
          <p:nvSpPr>
            <p:cNvPr id="334" name="Google Shape;334;p2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5" name="Google Shape;335;p2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36" name="Google Shape;336;p2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37" name="Google Shape;337;p25"/>
          <p:cNvSpPr/>
          <p:nvPr/>
        </p:nvSpPr>
        <p:spPr>
          <a:xfrm>
            <a:off x="17437592" y="23297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8" name="Google Shape;338;p25"/>
          <p:cNvGrpSpPr/>
          <p:nvPr/>
        </p:nvGrpSpPr>
        <p:grpSpPr>
          <a:xfrm>
            <a:off x="15038692" y="6486637"/>
            <a:ext cx="196118" cy="2295191"/>
            <a:chOff x="3347921" y="16006"/>
            <a:chExt cx="98059" cy="1147596"/>
          </a:xfrm>
        </p:grpSpPr>
        <p:sp>
          <p:nvSpPr>
            <p:cNvPr id="339" name="Google Shape;339;p2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0" name="Google Shape;340;p2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1" name="Google Shape;341;p25"/>
          <p:cNvGrpSpPr/>
          <p:nvPr/>
        </p:nvGrpSpPr>
        <p:grpSpPr>
          <a:xfrm>
            <a:off x="1611643" y="5907326"/>
            <a:ext cx="242344" cy="1520991"/>
            <a:chOff x="5245196" y="3136513"/>
            <a:chExt cx="121172" cy="760495"/>
          </a:xfrm>
        </p:grpSpPr>
        <p:sp>
          <p:nvSpPr>
            <p:cNvPr id="342" name="Google Shape;342;p2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3" name="Google Shape;343;p2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44" name="Google Shape;344;p25"/>
          <p:cNvGrpSpPr/>
          <p:nvPr/>
        </p:nvGrpSpPr>
        <p:grpSpPr>
          <a:xfrm>
            <a:off x="501234" y="4804603"/>
            <a:ext cx="377300" cy="4936708"/>
            <a:chOff x="250617" y="2402301"/>
            <a:chExt cx="188650" cy="2468354"/>
          </a:xfrm>
        </p:grpSpPr>
        <p:sp>
          <p:nvSpPr>
            <p:cNvPr id="345" name="Google Shape;345;p25"/>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6" name="Google Shape;346;p25"/>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25"/>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25"/>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49" name="Google Shape;349;p25"/>
          <p:cNvSpPr/>
          <p:nvPr/>
        </p:nvSpPr>
        <p:spPr>
          <a:xfrm>
            <a:off x="16614428" y="-767954"/>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25"/>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1" name="Google Shape;351;p25"/>
          <p:cNvGrpSpPr/>
          <p:nvPr/>
        </p:nvGrpSpPr>
        <p:grpSpPr>
          <a:xfrm>
            <a:off x="4077378" y="347814"/>
            <a:ext cx="115197" cy="1663598"/>
            <a:chOff x="2038689" y="173907"/>
            <a:chExt cx="57599" cy="831799"/>
          </a:xfrm>
        </p:grpSpPr>
        <p:sp>
          <p:nvSpPr>
            <p:cNvPr id="352" name="Google Shape;352;p2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3" name="Google Shape;353;p2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4" name="Google Shape;354;p25"/>
          <p:cNvSpPr/>
          <p:nvPr/>
        </p:nvSpPr>
        <p:spPr>
          <a:xfrm>
            <a:off x="15164679" y="366906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5" name="Google Shape;355;p25"/>
          <p:cNvGrpSpPr/>
          <p:nvPr/>
        </p:nvGrpSpPr>
        <p:grpSpPr>
          <a:xfrm>
            <a:off x="9840340" y="-992981"/>
            <a:ext cx="377771" cy="2363062"/>
            <a:chOff x="2877432" y="975334"/>
            <a:chExt cx="188886" cy="1181531"/>
          </a:xfrm>
        </p:grpSpPr>
        <p:sp>
          <p:nvSpPr>
            <p:cNvPr id="356" name="Google Shape;356;p2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7" name="Google Shape;357;p2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8" name="Google Shape;358;p2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59" name="Google Shape;359;p25"/>
          <p:cNvSpPr/>
          <p:nvPr/>
        </p:nvSpPr>
        <p:spPr>
          <a:xfrm>
            <a:off x="14169609" y="1099144"/>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0" name="Google Shape;360;p25"/>
          <p:cNvGrpSpPr/>
          <p:nvPr/>
        </p:nvGrpSpPr>
        <p:grpSpPr>
          <a:xfrm>
            <a:off x="6060943" y="-447699"/>
            <a:ext cx="242344" cy="1520991"/>
            <a:chOff x="5245196" y="3136513"/>
            <a:chExt cx="121172" cy="760495"/>
          </a:xfrm>
        </p:grpSpPr>
        <p:sp>
          <p:nvSpPr>
            <p:cNvPr id="361" name="Google Shape;361;p2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2" name="Google Shape;362;p2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63" name="Google Shape;363;p25"/>
          <p:cNvGrpSpPr/>
          <p:nvPr/>
        </p:nvGrpSpPr>
        <p:grpSpPr>
          <a:xfrm>
            <a:off x="4612585" y="5138442"/>
            <a:ext cx="398473" cy="5657869"/>
            <a:chOff x="1608717" y="1280046"/>
            <a:chExt cx="199237" cy="2828935"/>
          </a:xfrm>
        </p:grpSpPr>
        <p:sp>
          <p:nvSpPr>
            <p:cNvPr id="364" name="Google Shape;364;p2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2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6" name="Google Shape;366;p2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7" name="Google Shape;367;p2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8" name="Shape 368"/>
        <p:cNvGrpSpPr/>
        <p:nvPr/>
      </p:nvGrpSpPr>
      <p:grpSpPr>
        <a:xfrm>
          <a:off x="0" y="0"/>
          <a:ext cx="0" cy="0"/>
          <a:chOff x="0" y="0"/>
          <a:chExt cx="0" cy="0"/>
        </a:xfrm>
      </p:grpSpPr>
      <p:sp>
        <p:nvSpPr>
          <p:cNvPr id="369" name="Google Shape;369;p26"/>
          <p:cNvSpPr txBox="1"/>
          <p:nvPr>
            <p:ph hasCustomPrompt="1" type="title"/>
          </p:nvPr>
        </p:nvSpPr>
        <p:spPr>
          <a:xfrm>
            <a:off x="3467450" y="1713300"/>
            <a:ext cx="11353200" cy="2460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16000">
                <a:solidFill>
                  <a:schemeClr val="accent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370" name="Google Shape;370;p26"/>
          <p:cNvSpPr txBox="1"/>
          <p:nvPr>
            <p:ph idx="1" type="body"/>
          </p:nvPr>
        </p:nvSpPr>
        <p:spPr>
          <a:xfrm>
            <a:off x="6416150" y="4173900"/>
            <a:ext cx="5455800" cy="14310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grpSp>
        <p:nvGrpSpPr>
          <p:cNvPr id="371" name="Google Shape;371;p26"/>
          <p:cNvGrpSpPr/>
          <p:nvPr/>
        </p:nvGrpSpPr>
        <p:grpSpPr>
          <a:xfrm>
            <a:off x="1444893" y="6825082"/>
            <a:ext cx="15398239" cy="3766927"/>
            <a:chOff x="4558950" y="838825"/>
            <a:chExt cx="2813800" cy="688350"/>
          </a:xfrm>
        </p:grpSpPr>
        <p:sp>
          <p:nvSpPr>
            <p:cNvPr id="372" name="Google Shape;372;p26"/>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3" name="Google Shape;373;p26"/>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4" name="Google Shape;374;p26"/>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5" name="Google Shape;375;p26"/>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6" name="Google Shape;376;p26"/>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7" name="Google Shape;377;p26"/>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8" name="Google Shape;378;p26"/>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9" name="Google Shape;379;p26"/>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0" name="Google Shape;380;p26"/>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1" name="Google Shape;381;p26"/>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2" name="Google Shape;382;p26"/>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3" name="Google Shape;383;p26"/>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4" name="Google Shape;384;p26"/>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5" name="Google Shape;385;p26"/>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6" name="Google Shape;386;p26"/>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7" name="Google Shape;387;p26"/>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8" name="Google Shape;388;p26"/>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9" name="Google Shape;389;p26"/>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p26"/>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p26"/>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 name="Google Shape;392;p26"/>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3" name="Google Shape;393;p26"/>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4" name="Google Shape;394;p26"/>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p26"/>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p26"/>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p26"/>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8" name="Google Shape;398;p26"/>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9" name="Google Shape;399;p26"/>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p26"/>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p26"/>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p26"/>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3" name="Google Shape;403;p26"/>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4" name="Google Shape;404;p26"/>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5" name="Google Shape;405;p26"/>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6" name="Google Shape;406;p26"/>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07" name="Google Shape;407;p2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8" name="Shape 408"/>
        <p:cNvGrpSpPr/>
        <p:nvPr/>
      </p:nvGrpSpPr>
      <p:grpSpPr>
        <a:xfrm>
          <a:off x="0" y="0"/>
          <a:ext cx="0" cy="0"/>
          <a:chOff x="0" y="0"/>
          <a:chExt cx="0" cy="0"/>
        </a:xfrm>
      </p:grpSpPr>
      <p:sp>
        <p:nvSpPr>
          <p:cNvPr id="409" name="Google Shape;409;p27"/>
          <p:cNvSpPr txBox="1"/>
          <p:nvPr>
            <p:ph idx="1" type="subTitle"/>
          </p:nvPr>
        </p:nvSpPr>
        <p:spPr>
          <a:xfrm>
            <a:off x="12858054"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410" name="Google Shape;410;p27"/>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27"/>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27"/>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27"/>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27"/>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27"/>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27"/>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27"/>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27"/>
          <p:cNvSpPr/>
          <p:nvPr/>
        </p:nvSpPr>
        <p:spPr>
          <a:xfrm>
            <a:off x="571500" y="90853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27"/>
          <p:cNvSpPr/>
          <p:nvPr/>
        </p:nvSpPr>
        <p:spPr>
          <a:xfrm>
            <a:off x="878300" y="9606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27"/>
          <p:cNvSpPr txBox="1"/>
          <p:nvPr>
            <p:ph type="ctrTitle"/>
          </p:nvPr>
        </p:nvSpPr>
        <p:spPr>
          <a:xfrm>
            <a:off x="1941628" y="6793600"/>
            <a:ext cx="4305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421" name="Google Shape;421;p27"/>
          <p:cNvSpPr txBox="1"/>
          <p:nvPr>
            <p:ph idx="2" type="subTitle"/>
          </p:nvPr>
        </p:nvSpPr>
        <p:spPr>
          <a:xfrm>
            <a:off x="1941628"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422" name="Google Shape;422;p27"/>
          <p:cNvSpPr txBox="1"/>
          <p:nvPr>
            <p:ph hasCustomPrompt="1" idx="3" type="title"/>
          </p:nvPr>
        </p:nvSpPr>
        <p:spPr>
          <a:xfrm>
            <a:off x="1941628"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2"/>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27"/>
          <p:cNvSpPr txBox="1"/>
          <p:nvPr>
            <p:ph idx="4" type="ctrTitle"/>
          </p:nvPr>
        </p:nvSpPr>
        <p:spPr>
          <a:xfrm>
            <a:off x="7380696" y="6793600"/>
            <a:ext cx="27732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424" name="Google Shape;424;p27"/>
          <p:cNvSpPr txBox="1"/>
          <p:nvPr>
            <p:ph idx="5" type="subTitle"/>
          </p:nvPr>
        </p:nvSpPr>
        <p:spPr>
          <a:xfrm>
            <a:off x="7380682"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425" name="Google Shape;425;p27"/>
          <p:cNvSpPr txBox="1"/>
          <p:nvPr>
            <p:ph hasCustomPrompt="1" idx="6" type="title"/>
          </p:nvPr>
        </p:nvSpPr>
        <p:spPr>
          <a:xfrm>
            <a:off x="7380682"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3"/>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27"/>
          <p:cNvSpPr txBox="1"/>
          <p:nvPr>
            <p:ph idx="7" type="ctrTitle"/>
          </p:nvPr>
        </p:nvSpPr>
        <p:spPr>
          <a:xfrm>
            <a:off x="1237650" y="823350"/>
            <a:ext cx="9152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427" name="Google Shape;427;p27"/>
          <p:cNvSpPr txBox="1"/>
          <p:nvPr>
            <p:ph idx="8" type="ctrTitle"/>
          </p:nvPr>
        </p:nvSpPr>
        <p:spPr>
          <a:xfrm>
            <a:off x="12856871" y="6755475"/>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428" name="Google Shape;428;p27"/>
          <p:cNvSpPr txBox="1"/>
          <p:nvPr>
            <p:ph hasCustomPrompt="1" idx="9" type="title"/>
          </p:nvPr>
        </p:nvSpPr>
        <p:spPr>
          <a:xfrm>
            <a:off x="12856871"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1"/>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27"/>
          <p:cNvSpPr txBox="1"/>
          <p:nvPr>
            <p:ph idx="13" type="ctrTitle"/>
          </p:nvPr>
        </p:nvSpPr>
        <p:spPr>
          <a:xfrm>
            <a:off x="12858054" y="6793600"/>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430" name="Google Shape;430;p2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431" name="Shape 431"/>
        <p:cNvGrpSpPr/>
        <p:nvPr/>
      </p:nvGrpSpPr>
      <p:grpSpPr>
        <a:xfrm>
          <a:off x="0" y="0"/>
          <a:ext cx="0" cy="0"/>
          <a:chOff x="0" y="0"/>
          <a:chExt cx="0" cy="0"/>
        </a:xfrm>
      </p:grpSpPr>
      <p:sp>
        <p:nvSpPr>
          <p:cNvPr id="432" name="Google Shape;432;p28"/>
          <p:cNvSpPr txBox="1"/>
          <p:nvPr>
            <p:ph type="ctrTitle"/>
          </p:nvPr>
        </p:nvSpPr>
        <p:spPr>
          <a:xfrm>
            <a:off x="9392963" y="2730158"/>
            <a:ext cx="53112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33" name="Google Shape;433;p28"/>
          <p:cNvSpPr txBox="1"/>
          <p:nvPr>
            <p:ph idx="1" type="subTitle"/>
          </p:nvPr>
        </p:nvSpPr>
        <p:spPr>
          <a:xfrm>
            <a:off x="9392963" y="3670283"/>
            <a:ext cx="6078600" cy="18762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34" name="Google Shape;434;p28"/>
          <p:cNvSpPr txBox="1"/>
          <p:nvPr>
            <p:ph idx="2" type="ctrTitle"/>
          </p:nvPr>
        </p:nvSpPr>
        <p:spPr>
          <a:xfrm>
            <a:off x="3800300" y="6255885"/>
            <a:ext cx="49458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35" name="Google Shape;435;p28"/>
          <p:cNvSpPr txBox="1"/>
          <p:nvPr>
            <p:ph idx="3" type="subTitle"/>
          </p:nvPr>
        </p:nvSpPr>
        <p:spPr>
          <a:xfrm>
            <a:off x="2667750" y="7196779"/>
            <a:ext cx="6078600" cy="23586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36" name="Google Shape;436;p28"/>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28"/>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28"/>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28"/>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40" name="Google Shape;440;p28"/>
          <p:cNvGrpSpPr/>
          <p:nvPr/>
        </p:nvGrpSpPr>
        <p:grpSpPr>
          <a:xfrm>
            <a:off x="13252268" y="-329124"/>
            <a:ext cx="242344" cy="1520991"/>
            <a:chOff x="5245196" y="3136513"/>
            <a:chExt cx="121172" cy="760495"/>
          </a:xfrm>
        </p:grpSpPr>
        <p:sp>
          <p:nvSpPr>
            <p:cNvPr id="441" name="Google Shape;441;p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43" name="Google Shape;443;p28"/>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28"/>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28"/>
          <p:cNvSpPr txBox="1"/>
          <p:nvPr>
            <p:ph idx="4"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446" name="Google Shape;446;p2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447" name="Shape 447"/>
        <p:cNvGrpSpPr/>
        <p:nvPr/>
      </p:nvGrpSpPr>
      <p:grpSpPr>
        <a:xfrm>
          <a:off x="0" y="0"/>
          <a:ext cx="0" cy="0"/>
          <a:chOff x="0" y="0"/>
          <a:chExt cx="0" cy="0"/>
        </a:xfrm>
      </p:grpSpPr>
      <p:sp>
        <p:nvSpPr>
          <p:cNvPr id="448" name="Google Shape;448;p29"/>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29"/>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29"/>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29"/>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52" name="Google Shape;452;p29"/>
          <p:cNvGrpSpPr/>
          <p:nvPr/>
        </p:nvGrpSpPr>
        <p:grpSpPr>
          <a:xfrm>
            <a:off x="13252268" y="-329124"/>
            <a:ext cx="242344" cy="1520991"/>
            <a:chOff x="5245196" y="3136513"/>
            <a:chExt cx="121172" cy="760495"/>
          </a:xfrm>
        </p:grpSpPr>
        <p:sp>
          <p:nvSpPr>
            <p:cNvPr id="453" name="Google Shape;453;p2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2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5" name="Google Shape;455;p29"/>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29"/>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29"/>
          <p:cNvSpPr txBox="1"/>
          <p:nvPr>
            <p:ph type="ctrTitle"/>
          </p:nvPr>
        </p:nvSpPr>
        <p:spPr>
          <a:xfrm>
            <a:off x="1782452"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58" name="Google Shape;458;p29"/>
          <p:cNvSpPr txBox="1"/>
          <p:nvPr>
            <p:ph idx="1" type="subTitle"/>
          </p:nvPr>
        </p:nvSpPr>
        <p:spPr>
          <a:xfrm>
            <a:off x="1782452"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59" name="Google Shape;459;p29"/>
          <p:cNvSpPr txBox="1"/>
          <p:nvPr>
            <p:ph idx="2" type="ctrTitle"/>
          </p:nvPr>
        </p:nvSpPr>
        <p:spPr>
          <a:xfrm>
            <a:off x="7006346"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60" name="Google Shape;460;p29"/>
          <p:cNvSpPr txBox="1"/>
          <p:nvPr>
            <p:ph idx="3" type="subTitle"/>
          </p:nvPr>
        </p:nvSpPr>
        <p:spPr>
          <a:xfrm>
            <a:off x="7006346"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61" name="Google Shape;461;p29"/>
          <p:cNvSpPr txBox="1"/>
          <p:nvPr>
            <p:ph idx="4" type="ctrTitle"/>
          </p:nvPr>
        </p:nvSpPr>
        <p:spPr>
          <a:xfrm>
            <a:off x="12249187"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62" name="Google Shape;462;p29"/>
          <p:cNvSpPr txBox="1"/>
          <p:nvPr>
            <p:ph idx="5" type="subTitle"/>
          </p:nvPr>
        </p:nvSpPr>
        <p:spPr>
          <a:xfrm>
            <a:off x="12249187"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63" name="Google Shape;463;p29"/>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464" name="Google Shape;464;p2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465" name="Shape 465"/>
        <p:cNvGrpSpPr/>
        <p:nvPr/>
      </p:nvGrpSpPr>
      <p:grpSpPr>
        <a:xfrm>
          <a:off x="0" y="0"/>
          <a:ext cx="0" cy="0"/>
          <a:chOff x="0" y="0"/>
          <a:chExt cx="0" cy="0"/>
        </a:xfrm>
      </p:grpSpPr>
      <p:sp>
        <p:nvSpPr>
          <p:cNvPr id="466" name="Google Shape;466;p30"/>
          <p:cNvSpPr txBox="1"/>
          <p:nvPr>
            <p:ph type="ctrTitle"/>
          </p:nvPr>
        </p:nvSpPr>
        <p:spPr>
          <a:xfrm>
            <a:off x="2243050"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67" name="Google Shape;467;p30"/>
          <p:cNvSpPr txBox="1"/>
          <p:nvPr>
            <p:ph idx="1" type="subTitle"/>
          </p:nvPr>
        </p:nvSpPr>
        <p:spPr>
          <a:xfrm>
            <a:off x="1923850" y="3287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68" name="Google Shape;468;p30"/>
          <p:cNvSpPr txBox="1"/>
          <p:nvPr>
            <p:ph idx="2" type="ctrTitle"/>
          </p:nvPr>
        </p:nvSpPr>
        <p:spPr>
          <a:xfrm>
            <a:off x="7256526"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69" name="Google Shape;469;p30"/>
          <p:cNvSpPr txBox="1"/>
          <p:nvPr>
            <p:ph idx="3" type="subTitle"/>
          </p:nvPr>
        </p:nvSpPr>
        <p:spPr>
          <a:xfrm>
            <a:off x="6937326" y="3287519"/>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70" name="Google Shape;470;p30"/>
          <p:cNvSpPr txBox="1"/>
          <p:nvPr>
            <p:ph idx="4" type="ctrTitle"/>
          </p:nvPr>
        </p:nvSpPr>
        <p:spPr>
          <a:xfrm>
            <a:off x="12285249"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71" name="Google Shape;471;p30"/>
          <p:cNvSpPr txBox="1"/>
          <p:nvPr>
            <p:ph idx="5" type="subTitle"/>
          </p:nvPr>
        </p:nvSpPr>
        <p:spPr>
          <a:xfrm>
            <a:off x="11895849" y="3287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72" name="Google Shape;472;p30"/>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473" name="Google Shape;473;p30"/>
          <p:cNvSpPr txBox="1"/>
          <p:nvPr>
            <p:ph idx="7" type="ctrTitle"/>
          </p:nvPr>
        </p:nvSpPr>
        <p:spPr>
          <a:xfrm>
            <a:off x="2243050"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74" name="Google Shape;474;p30"/>
          <p:cNvSpPr txBox="1"/>
          <p:nvPr>
            <p:ph idx="8" type="subTitle"/>
          </p:nvPr>
        </p:nvSpPr>
        <p:spPr>
          <a:xfrm>
            <a:off x="1923850" y="6958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75" name="Google Shape;475;p30"/>
          <p:cNvSpPr txBox="1"/>
          <p:nvPr>
            <p:ph idx="9" type="ctrTitle"/>
          </p:nvPr>
        </p:nvSpPr>
        <p:spPr>
          <a:xfrm>
            <a:off x="7256526"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76" name="Google Shape;476;p30"/>
          <p:cNvSpPr txBox="1"/>
          <p:nvPr>
            <p:ph idx="13" type="subTitle"/>
          </p:nvPr>
        </p:nvSpPr>
        <p:spPr>
          <a:xfrm>
            <a:off x="7067226" y="6958501"/>
            <a:ext cx="41412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77" name="Google Shape;477;p30"/>
          <p:cNvSpPr txBox="1"/>
          <p:nvPr>
            <p:ph idx="14" type="ctrTitle"/>
          </p:nvPr>
        </p:nvSpPr>
        <p:spPr>
          <a:xfrm>
            <a:off x="12285249"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78" name="Google Shape;478;p30"/>
          <p:cNvSpPr txBox="1"/>
          <p:nvPr>
            <p:ph idx="15" type="subTitle"/>
          </p:nvPr>
        </p:nvSpPr>
        <p:spPr>
          <a:xfrm>
            <a:off x="11895849" y="6958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79" name="Google Shape;479;p30"/>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0" name="Google Shape;480;p30"/>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1" name="Google Shape;481;p30"/>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2" name="Google Shape;482;p30"/>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3" name="Google Shape;483;p30"/>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30"/>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5" name="Google Shape;485;p30"/>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6" name="Google Shape;486;p30"/>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7" name="Google Shape;487;p30"/>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8" name="Google Shape;488;p3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489" name="Shape 489"/>
        <p:cNvGrpSpPr/>
        <p:nvPr/>
      </p:nvGrpSpPr>
      <p:grpSpPr>
        <a:xfrm>
          <a:off x="0" y="0"/>
          <a:ext cx="0" cy="0"/>
          <a:chOff x="0" y="0"/>
          <a:chExt cx="0" cy="0"/>
        </a:xfrm>
      </p:grpSpPr>
      <p:sp>
        <p:nvSpPr>
          <p:cNvPr id="490" name="Google Shape;490;p31"/>
          <p:cNvSpPr txBox="1"/>
          <p:nvPr>
            <p:ph type="ctrTitle"/>
          </p:nvPr>
        </p:nvSpPr>
        <p:spPr>
          <a:xfrm>
            <a:off x="2437081"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91" name="Google Shape;491;p31"/>
          <p:cNvSpPr txBox="1"/>
          <p:nvPr>
            <p:ph idx="1" type="subTitle"/>
          </p:nvPr>
        </p:nvSpPr>
        <p:spPr>
          <a:xfrm>
            <a:off x="2437081"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92" name="Google Shape;492;p31"/>
          <p:cNvSpPr txBox="1"/>
          <p:nvPr>
            <p:ph idx="2" type="ctrTitle"/>
          </p:nvPr>
        </p:nvSpPr>
        <p:spPr>
          <a:xfrm>
            <a:off x="12109109"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93" name="Google Shape;493;p31"/>
          <p:cNvSpPr txBox="1"/>
          <p:nvPr>
            <p:ph idx="3" type="subTitle"/>
          </p:nvPr>
        </p:nvSpPr>
        <p:spPr>
          <a:xfrm>
            <a:off x="12109109"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94" name="Google Shape;494;p31"/>
          <p:cNvSpPr txBox="1"/>
          <p:nvPr>
            <p:ph idx="4" type="ctrTitle"/>
          </p:nvPr>
        </p:nvSpPr>
        <p:spPr>
          <a:xfrm>
            <a:off x="2437081"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95" name="Google Shape;495;p31"/>
          <p:cNvSpPr txBox="1"/>
          <p:nvPr>
            <p:ph idx="5" type="subTitle"/>
          </p:nvPr>
        </p:nvSpPr>
        <p:spPr>
          <a:xfrm>
            <a:off x="2233681" y="6542211"/>
            <a:ext cx="41694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96" name="Google Shape;496;p31"/>
          <p:cNvSpPr txBox="1"/>
          <p:nvPr>
            <p:ph idx="6" type="ctrTitle"/>
          </p:nvPr>
        </p:nvSpPr>
        <p:spPr>
          <a:xfrm>
            <a:off x="12109109"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497" name="Google Shape;497;p31"/>
          <p:cNvSpPr txBox="1"/>
          <p:nvPr>
            <p:ph idx="7" type="subTitle"/>
          </p:nvPr>
        </p:nvSpPr>
        <p:spPr>
          <a:xfrm>
            <a:off x="12109109" y="654221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498" name="Google Shape;498;p31"/>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499" name="Google Shape;499;p31"/>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0" name="Google Shape;500;p31"/>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1" name="Google Shape;501;p31"/>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2" name="Google Shape;502;p31"/>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3" name="Google Shape;503;p31"/>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4" name="Google Shape;504;p31"/>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5" name="Google Shape;505;p31"/>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6" name="Google Shape;506;p31"/>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7" name="Google Shape;507;p31"/>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8" name="Google Shape;508;p31"/>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09" name="Google Shape;509;p3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1257300" y="547688"/>
            <a:ext cx="15773400" cy="1988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1257300" y="2738437"/>
            <a:ext cx="15773400" cy="652700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28" name="Google Shape;28;p4"/>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510" name="Shape 510"/>
        <p:cNvGrpSpPr/>
        <p:nvPr/>
      </p:nvGrpSpPr>
      <p:grpSpPr>
        <a:xfrm>
          <a:off x="0" y="0"/>
          <a:ext cx="0" cy="0"/>
          <a:chOff x="0" y="0"/>
          <a:chExt cx="0" cy="0"/>
        </a:xfrm>
      </p:grpSpPr>
      <p:sp>
        <p:nvSpPr>
          <p:cNvPr id="511" name="Google Shape;511;p32"/>
          <p:cNvSpPr txBox="1"/>
          <p:nvPr>
            <p:ph type="ctrTitle"/>
          </p:nvPr>
        </p:nvSpPr>
        <p:spPr>
          <a:xfrm>
            <a:off x="1830322" y="4599088"/>
            <a:ext cx="3762600" cy="1289400"/>
          </a:xfrm>
          <a:prstGeom prst="rect">
            <a:avLst/>
          </a:prstGeom>
          <a:ln>
            <a:noFill/>
          </a:ln>
        </p:spPr>
        <p:txBody>
          <a:bodyPr anchorCtr="0" anchor="t"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512" name="Google Shape;512;p32"/>
          <p:cNvSpPr txBox="1"/>
          <p:nvPr>
            <p:ph idx="1" type="subTitle"/>
          </p:nvPr>
        </p:nvSpPr>
        <p:spPr>
          <a:xfrm>
            <a:off x="1758278" y="3554794"/>
            <a:ext cx="3834600" cy="1289400"/>
          </a:xfrm>
          <a:prstGeom prst="rect">
            <a:avLst/>
          </a:prstGeom>
        </p:spPr>
        <p:txBody>
          <a:bodyPr anchorCtr="0" anchor="b"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513" name="Google Shape;513;p32"/>
          <p:cNvSpPr txBox="1"/>
          <p:nvPr>
            <p:ph idx="2" type="ctrTitle"/>
          </p:nvPr>
        </p:nvSpPr>
        <p:spPr>
          <a:xfrm>
            <a:off x="12691035" y="4599088"/>
            <a:ext cx="3762600" cy="1289400"/>
          </a:xfrm>
          <a:prstGeom prst="rect">
            <a:avLst/>
          </a:prstGeom>
          <a:ln>
            <a:noFill/>
          </a:ln>
        </p:spPr>
        <p:txBody>
          <a:bodyPr anchorCtr="0" anchor="t"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514" name="Google Shape;514;p32"/>
          <p:cNvSpPr txBox="1"/>
          <p:nvPr>
            <p:ph idx="3" type="subTitle"/>
          </p:nvPr>
        </p:nvSpPr>
        <p:spPr>
          <a:xfrm>
            <a:off x="12691035" y="3554794"/>
            <a:ext cx="3762600" cy="1289400"/>
          </a:xfrm>
          <a:prstGeom prst="rect">
            <a:avLst/>
          </a:prstGeom>
        </p:spPr>
        <p:txBody>
          <a:bodyPr anchorCtr="0" anchor="b"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515" name="Google Shape;515;p32"/>
          <p:cNvSpPr txBox="1"/>
          <p:nvPr>
            <p:ph idx="4" type="ctrTitle"/>
          </p:nvPr>
        </p:nvSpPr>
        <p:spPr>
          <a:xfrm>
            <a:off x="1830322" y="5723050"/>
            <a:ext cx="37626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516" name="Google Shape;516;p32"/>
          <p:cNvSpPr txBox="1"/>
          <p:nvPr>
            <p:ph idx="5" type="subTitle"/>
          </p:nvPr>
        </p:nvSpPr>
        <p:spPr>
          <a:xfrm>
            <a:off x="1830322" y="6706550"/>
            <a:ext cx="3762600" cy="12894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517" name="Google Shape;517;p32"/>
          <p:cNvSpPr txBox="1"/>
          <p:nvPr>
            <p:ph idx="6" type="ctrTitle"/>
          </p:nvPr>
        </p:nvSpPr>
        <p:spPr>
          <a:xfrm>
            <a:off x="12691035" y="5723050"/>
            <a:ext cx="37626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518" name="Google Shape;518;p32"/>
          <p:cNvSpPr txBox="1"/>
          <p:nvPr>
            <p:ph idx="7" type="subTitle"/>
          </p:nvPr>
        </p:nvSpPr>
        <p:spPr>
          <a:xfrm>
            <a:off x="12691035" y="6706550"/>
            <a:ext cx="3313200" cy="12894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519" name="Google Shape;519;p32"/>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520" name="Google Shape;520;p32"/>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1" name="Google Shape;521;p32"/>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2" name="Google Shape;522;p32"/>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3" name="Google Shape;523;p32"/>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4" name="Google Shape;524;p32"/>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5" name="Google Shape;525;p32"/>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6" name="Google Shape;526;p32"/>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7" name="Google Shape;527;p32"/>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8" name="Google Shape;528;p32"/>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32"/>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0" name="Google Shape;530;p3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31" name="Shape 531"/>
        <p:cNvGrpSpPr/>
        <p:nvPr/>
      </p:nvGrpSpPr>
      <p:grpSpPr>
        <a:xfrm>
          <a:off x="0" y="0"/>
          <a:ext cx="0" cy="0"/>
          <a:chOff x="0" y="0"/>
          <a:chExt cx="0" cy="0"/>
        </a:xfrm>
      </p:grpSpPr>
      <p:sp>
        <p:nvSpPr>
          <p:cNvPr id="532" name="Google Shape;532;p33"/>
          <p:cNvSpPr txBox="1"/>
          <p:nvPr>
            <p:ph type="title"/>
          </p:nvPr>
        </p:nvSpPr>
        <p:spPr>
          <a:xfrm>
            <a:off x="4942300" y="3660150"/>
            <a:ext cx="7646400" cy="22428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14400">
                <a:solidFill>
                  <a:schemeClr val="lt1"/>
                </a:solidFill>
              </a:defRPr>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533" name="Google Shape;533;p33"/>
          <p:cNvSpPr txBox="1"/>
          <p:nvPr>
            <p:ph idx="1" type="subTitle"/>
          </p:nvPr>
        </p:nvSpPr>
        <p:spPr>
          <a:xfrm>
            <a:off x="5805100" y="1080000"/>
            <a:ext cx="5920800" cy="27060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2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4" name="Google Shape;534;p33"/>
          <p:cNvSpPr txBox="1"/>
          <p:nvPr/>
        </p:nvSpPr>
        <p:spPr>
          <a:xfrm>
            <a:off x="4578999" y="7185611"/>
            <a:ext cx="8373000" cy="18630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600"/>
              </a:spcBef>
              <a:spcAft>
                <a:spcPts val="0"/>
              </a:spcAft>
              <a:buNone/>
            </a:pPr>
            <a:r>
              <a:rPr lang="en-US" sz="2000">
                <a:solidFill>
                  <a:schemeClr val="lt1"/>
                </a:solidFill>
                <a:latin typeface="Maven Pro"/>
                <a:ea typeface="Maven Pro"/>
                <a:cs typeface="Maven Pro"/>
                <a:sym typeface="Maven Pro"/>
              </a:rPr>
              <a:t>CREDITS: This presentation template was created by </a:t>
            </a:r>
            <a:r>
              <a:rPr lang="en-US" sz="2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US" sz="2000">
                <a:solidFill>
                  <a:schemeClr val="lt1"/>
                </a:solidFill>
                <a:latin typeface="Maven Pro"/>
                <a:ea typeface="Maven Pro"/>
                <a:cs typeface="Maven Pro"/>
                <a:sym typeface="Maven Pro"/>
              </a:rPr>
              <a:t>, including icons by </a:t>
            </a:r>
            <a:r>
              <a:rPr lang="en-US" sz="2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US" sz="2000">
                <a:solidFill>
                  <a:schemeClr val="lt1"/>
                </a:solidFill>
                <a:latin typeface="Maven Pro"/>
                <a:ea typeface="Maven Pro"/>
                <a:cs typeface="Maven Pro"/>
                <a:sym typeface="Maven Pro"/>
              </a:rPr>
              <a:t>, and infographics &amp; images by </a:t>
            </a:r>
            <a:r>
              <a:rPr lang="en-US" sz="2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2000">
              <a:solidFill>
                <a:schemeClr val="accent3"/>
              </a:solidFill>
              <a:latin typeface="Maven Pro"/>
              <a:ea typeface="Maven Pro"/>
              <a:cs typeface="Maven Pro"/>
              <a:sym typeface="Maven Pro"/>
            </a:endParaRPr>
          </a:p>
        </p:txBody>
      </p:sp>
      <p:sp>
        <p:nvSpPr>
          <p:cNvPr id="535" name="Google Shape;535;p33"/>
          <p:cNvSpPr/>
          <p:nvPr/>
        </p:nvSpPr>
        <p:spPr>
          <a:xfrm>
            <a:off x="1716493" y="2761339"/>
            <a:ext cx="261521" cy="262030"/>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6" name="Google Shape;536;p33"/>
          <p:cNvSpPr/>
          <p:nvPr/>
        </p:nvSpPr>
        <p:spPr>
          <a:xfrm>
            <a:off x="3604896" y="8680373"/>
            <a:ext cx="262030" cy="262030"/>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7" name="Google Shape;537;p33"/>
          <p:cNvSpPr/>
          <p:nvPr/>
        </p:nvSpPr>
        <p:spPr>
          <a:xfrm>
            <a:off x="14393242" y="1619082"/>
            <a:ext cx="262030" cy="262030"/>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8" name="Google Shape;538;p33"/>
          <p:cNvSpPr/>
          <p:nvPr/>
        </p:nvSpPr>
        <p:spPr>
          <a:xfrm>
            <a:off x="15652970" y="8011046"/>
            <a:ext cx="211591" cy="21210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39" name="Google Shape;539;p33"/>
          <p:cNvSpPr/>
          <p:nvPr/>
        </p:nvSpPr>
        <p:spPr>
          <a:xfrm>
            <a:off x="13339493" y="6216911"/>
            <a:ext cx="124795" cy="124795"/>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0" name="Google Shape;540;p33"/>
          <p:cNvSpPr/>
          <p:nvPr/>
        </p:nvSpPr>
        <p:spPr>
          <a:xfrm>
            <a:off x="4254547" y="5061576"/>
            <a:ext cx="224597" cy="225106"/>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1" name="Google Shape;541;p33"/>
          <p:cNvSpPr/>
          <p:nvPr/>
        </p:nvSpPr>
        <p:spPr>
          <a:xfrm>
            <a:off x="14837851" y="6481030"/>
            <a:ext cx="224597" cy="225106"/>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2" name="Google Shape;542;p33"/>
          <p:cNvSpPr/>
          <p:nvPr/>
        </p:nvSpPr>
        <p:spPr>
          <a:xfrm>
            <a:off x="15502548" y="243716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43" name="Google Shape;543;p33"/>
          <p:cNvGrpSpPr/>
          <p:nvPr/>
        </p:nvGrpSpPr>
        <p:grpSpPr>
          <a:xfrm>
            <a:off x="13339494" y="-779368"/>
            <a:ext cx="287532" cy="4212840"/>
            <a:chOff x="6780548" y="337714"/>
            <a:chExt cx="133252" cy="1952377"/>
          </a:xfrm>
        </p:grpSpPr>
        <p:sp>
          <p:nvSpPr>
            <p:cNvPr id="544" name="Google Shape;544;p3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5" name="Google Shape;545;p3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46" name="Google Shape;546;p33"/>
          <p:cNvGrpSpPr/>
          <p:nvPr/>
        </p:nvGrpSpPr>
        <p:grpSpPr>
          <a:xfrm>
            <a:off x="3020058" y="1015498"/>
            <a:ext cx="407069" cy="5326214"/>
            <a:chOff x="250617" y="2402301"/>
            <a:chExt cx="188650" cy="2468354"/>
          </a:xfrm>
        </p:grpSpPr>
        <p:sp>
          <p:nvSpPr>
            <p:cNvPr id="547" name="Google Shape;547;p3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8" name="Google Shape;548;p3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3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0" name="Google Shape;550;p3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51" name="Google Shape;551;p33"/>
          <p:cNvGrpSpPr/>
          <p:nvPr/>
        </p:nvGrpSpPr>
        <p:grpSpPr>
          <a:xfrm>
            <a:off x="770710" y="2761342"/>
            <a:ext cx="398473" cy="5657869"/>
            <a:chOff x="1608717" y="1280046"/>
            <a:chExt cx="199237" cy="2828935"/>
          </a:xfrm>
        </p:grpSpPr>
        <p:sp>
          <p:nvSpPr>
            <p:cNvPr id="552" name="Google Shape;552;p3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3" name="Google Shape;553;p3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4" name="Google Shape;554;p3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55" name="Google Shape;555;p33"/>
          <p:cNvSpPr/>
          <p:nvPr/>
        </p:nvSpPr>
        <p:spPr>
          <a:xfrm>
            <a:off x="2101183" y="6419293"/>
            <a:ext cx="18264" cy="5436915"/>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6" name="Google Shape;556;p33"/>
          <p:cNvSpPr/>
          <p:nvPr/>
        </p:nvSpPr>
        <p:spPr>
          <a:xfrm>
            <a:off x="14180651" y="5181618"/>
            <a:ext cx="18264" cy="364472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57" name="Google Shape;557;p33"/>
          <p:cNvGrpSpPr/>
          <p:nvPr/>
        </p:nvGrpSpPr>
        <p:grpSpPr>
          <a:xfrm>
            <a:off x="1978010" y="-779332"/>
            <a:ext cx="124286" cy="1794856"/>
            <a:chOff x="2038689" y="173907"/>
            <a:chExt cx="57599" cy="831799"/>
          </a:xfrm>
        </p:grpSpPr>
        <p:sp>
          <p:nvSpPr>
            <p:cNvPr id="558" name="Google Shape;558;p3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59" name="Google Shape;559;p3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560" name="Google Shape;560;p33"/>
          <p:cNvGrpSpPr/>
          <p:nvPr/>
        </p:nvGrpSpPr>
        <p:grpSpPr>
          <a:xfrm>
            <a:off x="17137445" y="4369618"/>
            <a:ext cx="429404" cy="4617194"/>
            <a:chOff x="8008096" y="2108910"/>
            <a:chExt cx="199001" cy="2139769"/>
          </a:xfrm>
        </p:grpSpPr>
        <p:sp>
          <p:nvSpPr>
            <p:cNvPr id="561" name="Google Shape;561;p3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2" name="Google Shape;562;p3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3" name="Google Shape;563;p33"/>
          <p:cNvSpPr/>
          <p:nvPr/>
        </p:nvSpPr>
        <p:spPr>
          <a:xfrm>
            <a:off x="12846423" y="638531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64" name="Google Shape;564;p33"/>
          <p:cNvGrpSpPr/>
          <p:nvPr/>
        </p:nvGrpSpPr>
        <p:grpSpPr>
          <a:xfrm>
            <a:off x="16442445" y="18"/>
            <a:ext cx="429404" cy="4617194"/>
            <a:chOff x="8008096" y="2108910"/>
            <a:chExt cx="199001" cy="2139769"/>
          </a:xfrm>
        </p:grpSpPr>
        <p:sp>
          <p:nvSpPr>
            <p:cNvPr id="565" name="Google Shape;565;p3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66" name="Google Shape;566;p3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67" name="Google Shape;567;p3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68" name="Shape 568"/>
        <p:cNvGrpSpPr/>
        <p:nvPr/>
      </p:nvGrpSpPr>
      <p:grpSpPr>
        <a:xfrm>
          <a:off x="0" y="0"/>
          <a:ext cx="0" cy="0"/>
          <a:chOff x="0" y="0"/>
          <a:chExt cx="0" cy="0"/>
        </a:xfrm>
      </p:grpSpPr>
      <p:sp>
        <p:nvSpPr>
          <p:cNvPr id="569" name="Google Shape;569;p34"/>
          <p:cNvSpPr txBox="1"/>
          <p:nvPr>
            <p:ph idx="1" type="body"/>
          </p:nvPr>
        </p:nvSpPr>
        <p:spPr>
          <a:xfrm>
            <a:off x="11947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SzPts val="2000"/>
              <a:buFont typeface="Livvic Light"/>
              <a:buChar char="●"/>
              <a:defRPr sz="2400"/>
            </a:lvl1pPr>
            <a:lvl2pPr indent="-355600" lvl="1" marL="914400">
              <a:spcBef>
                <a:spcPts val="3200"/>
              </a:spcBef>
              <a:spcAft>
                <a:spcPts val="0"/>
              </a:spcAft>
              <a:buSzPts val="2000"/>
              <a:buFont typeface="Nunito Light"/>
              <a:buChar char="○"/>
              <a:defRPr/>
            </a:lvl2pPr>
            <a:lvl3pPr indent="-355600" lvl="2" marL="1371600">
              <a:spcBef>
                <a:spcPts val="3200"/>
              </a:spcBef>
              <a:spcAft>
                <a:spcPts val="0"/>
              </a:spcAft>
              <a:buSzPts val="2000"/>
              <a:buFont typeface="Nunito Light"/>
              <a:buChar char="■"/>
              <a:defRPr/>
            </a:lvl3pPr>
            <a:lvl4pPr indent="-355600" lvl="3" marL="1828800">
              <a:spcBef>
                <a:spcPts val="3200"/>
              </a:spcBef>
              <a:spcAft>
                <a:spcPts val="0"/>
              </a:spcAft>
              <a:buSzPts val="2000"/>
              <a:buFont typeface="Nunito Light"/>
              <a:buChar char="●"/>
              <a:defRPr/>
            </a:lvl4pPr>
            <a:lvl5pPr indent="-355600" lvl="4" marL="2286000">
              <a:spcBef>
                <a:spcPts val="3200"/>
              </a:spcBef>
              <a:spcAft>
                <a:spcPts val="0"/>
              </a:spcAft>
              <a:buSzPts val="2000"/>
              <a:buFont typeface="Nunito Light"/>
              <a:buChar char="○"/>
              <a:defRPr/>
            </a:lvl5pPr>
            <a:lvl6pPr indent="-355600" lvl="5" marL="2743200">
              <a:spcBef>
                <a:spcPts val="3200"/>
              </a:spcBef>
              <a:spcAft>
                <a:spcPts val="0"/>
              </a:spcAft>
              <a:buSzPts val="2000"/>
              <a:buFont typeface="Nunito Light"/>
              <a:buChar char="■"/>
              <a:defRPr/>
            </a:lvl6pPr>
            <a:lvl7pPr indent="-355600" lvl="6" marL="3200400">
              <a:spcBef>
                <a:spcPts val="3200"/>
              </a:spcBef>
              <a:spcAft>
                <a:spcPts val="0"/>
              </a:spcAft>
              <a:buSzPts val="2000"/>
              <a:buFont typeface="Nunito Light"/>
              <a:buChar char="●"/>
              <a:defRPr/>
            </a:lvl7pPr>
            <a:lvl8pPr indent="-355600" lvl="7" marL="3657600">
              <a:spcBef>
                <a:spcPts val="3200"/>
              </a:spcBef>
              <a:spcAft>
                <a:spcPts val="0"/>
              </a:spcAft>
              <a:buSzPts val="2000"/>
              <a:buFont typeface="Nunito Light"/>
              <a:buChar char="○"/>
              <a:defRPr/>
            </a:lvl8pPr>
            <a:lvl9pPr indent="-355600" lvl="8" marL="4114800">
              <a:spcBef>
                <a:spcPts val="3200"/>
              </a:spcBef>
              <a:spcAft>
                <a:spcPts val="3200"/>
              </a:spcAft>
              <a:buSzPts val="2000"/>
              <a:buFont typeface="Nunito Light"/>
              <a:buChar char="■"/>
              <a:defRPr/>
            </a:lvl9pPr>
          </a:lstStyle>
          <a:p/>
        </p:txBody>
      </p:sp>
      <p:sp>
        <p:nvSpPr>
          <p:cNvPr id="570" name="Google Shape;570;p34"/>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571" name="Google Shape;571;p34"/>
          <p:cNvSpPr txBox="1"/>
          <p:nvPr>
            <p:ph idx="2" type="body"/>
          </p:nvPr>
        </p:nvSpPr>
        <p:spPr>
          <a:xfrm>
            <a:off x="93802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Clr>
                <a:srgbClr val="EC5D37"/>
              </a:buClr>
              <a:buSzPts val="2000"/>
              <a:buFont typeface="Livvic Light"/>
              <a:buChar char="●"/>
              <a:defRPr sz="2400"/>
            </a:lvl1pPr>
            <a:lvl2pPr indent="-355600" lvl="1" marL="914400">
              <a:spcBef>
                <a:spcPts val="3200"/>
              </a:spcBef>
              <a:spcAft>
                <a:spcPts val="0"/>
              </a:spcAft>
              <a:buClr>
                <a:srgbClr val="FFC800"/>
              </a:buClr>
              <a:buSzPts val="2000"/>
              <a:buFont typeface="Nunito Light"/>
              <a:buChar char="○"/>
              <a:defRPr/>
            </a:lvl2pPr>
            <a:lvl3pPr indent="-355600" lvl="2" marL="1371600">
              <a:spcBef>
                <a:spcPts val="3200"/>
              </a:spcBef>
              <a:spcAft>
                <a:spcPts val="0"/>
              </a:spcAft>
              <a:buClr>
                <a:srgbClr val="FFC800"/>
              </a:buClr>
              <a:buSzPts val="2000"/>
              <a:buFont typeface="Nunito Light"/>
              <a:buChar char="■"/>
              <a:defRPr/>
            </a:lvl3pPr>
            <a:lvl4pPr indent="-355600" lvl="3" marL="1828800">
              <a:spcBef>
                <a:spcPts val="3200"/>
              </a:spcBef>
              <a:spcAft>
                <a:spcPts val="0"/>
              </a:spcAft>
              <a:buClr>
                <a:srgbClr val="FFC800"/>
              </a:buClr>
              <a:buSzPts val="2000"/>
              <a:buFont typeface="Nunito Light"/>
              <a:buChar char="●"/>
              <a:defRPr/>
            </a:lvl4pPr>
            <a:lvl5pPr indent="-355600" lvl="4" marL="2286000">
              <a:spcBef>
                <a:spcPts val="3200"/>
              </a:spcBef>
              <a:spcAft>
                <a:spcPts val="0"/>
              </a:spcAft>
              <a:buClr>
                <a:srgbClr val="434343"/>
              </a:buClr>
              <a:buSzPts val="2000"/>
              <a:buFont typeface="Nunito Light"/>
              <a:buChar char="○"/>
              <a:defRPr/>
            </a:lvl5pPr>
            <a:lvl6pPr indent="-355600" lvl="5" marL="2743200">
              <a:spcBef>
                <a:spcPts val="3200"/>
              </a:spcBef>
              <a:spcAft>
                <a:spcPts val="0"/>
              </a:spcAft>
              <a:buClr>
                <a:srgbClr val="434343"/>
              </a:buClr>
              <a:buSzPts val="2000"/>
              <a:buFont typeface="Nunito Light"/>
              <a:buChar char="■"/>
              <a:defRPr/>
            </a:lvl6pPr>
            <a:lvl7pPr indent="-355600" lvl="6" marL="3200400">
              <a:spcBef>
                <a:spcPts val="3200"/>
              </a:spcBef>
              <a:spcAft>
                <a:spcPts val="0"/>
              </a:spcAft>
              <a:buClr>
                <a:srgbClr val="434343"/>
              </a:buClr>
              <a:buSzPts val="2000"/>
              <a:buFont typeface="Nunito Light"/>
              <a:buChar char="●"/>
              <a:defRPr/>
            </a:lvl7pPr>
            <a:lvl8pPr indent="-355600" lvl="7" marL="3657600">
              <a:spcBef>
                <a:spcPts val="3200"/>
              </a:spcBef>
              <a:spcAft>
                <a:spcPts val="0"/>
              </a:spcAft>
              <a:buClr>
                <a:srgbClr val="434343"/>
              </a:buClr>
              <a:buSzPts val="2000"/>
              <a:buFont typeface="Nunito Light"/>
              <a:buChar char="○"/>
              <a:defRPr/>
            </a:lvl8pPr>
            <a:lvl9pPr indent="-355600" lvl="8" marL="4114800">
              <a:spcBef>
                <a:spcPts val="3200"/>
              </a:spcBef>
              <a:spcAft>
                <a:spcPts val="3200"/>
              </a:spcAft>
              <a:buClr>
                <a:srgbClr val="434343"/>
              </a:buClr>
              <a:buSzPts val="2000"/>
              <a:buFont typeface="Nunito Light"/>
              <a:buChar char="■"/>
              <a:defRPr/>
            </a:lvl9pPr>
          </a:lstStyle>
          <a:p/>
        </p:txBody>
      </p:sp>
      <p:sp>
        <p:nvSpPr>
          <p:cNvPr id="572" name="Google Shape;572;p34"/>
          <p:cNvSpPr/>
          <p:nvPr/>
        </p:nvSpPr>
        <p:spPr>
          <a:xfrm>
            <a:off x="17659850" y="2247400"/>
            <a:ext cx="217300" cy="217250"/>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3" name="Google Shape;573;p34"/>
          <p:cNvSpPr/>
          <p:nvPr/>
        </p:nvSpPr>
        <p:spPr>
          <a:xfrm>
            <a:off x="18312500" y="2680900"/>
            <a:ext cx="222900" cy="221950"/>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4" name="Google Shape;574;p34"/>
          <p:cNvSpPr/>
          <p:nvPr/>
        </p:nvSpPr>
        <p:spPr>
          <a:xfrm>
            <a:off x="11619700" y="428800"/>
            <a:ext cx="217250" cy="217250"/>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5" name="Google Shape;575;p34"/>
          <p:cNvSpPr/>
          <p:nvPr/>
        </p:nvSpPr>
        <p:spPr>
          <a:xfrm>
            <a:off x="14159600" y="84017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6" name="Google Shape;576;p34"/>
          <p:cNvSpPr/>
          <p:nvPr/>
        </p:nvSpPr>
        <p:spPr>
          <a:xfrm>
            <a:off x="15905400" y="557025"/>
            <a:ext cx="89950" cy="890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7" name="Google Shape;577;p34"/>
          <p:cNvSpPr/>
          <p:nvPr/>
        </p:nvSpPr>
        <p:spPr>
          <a:xfrm>
            <a:off x="14744900" y="-138650"/>
            <a:ext cx="311850" cy="311850"/>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8" name="Google Shape;578;p34"/>
          <p:cNvSpPr/>
          <p:nvPr/>
        </p:nvSpPr>
        <p:spPr>
          <a:xfrm>
            <a:off x="16928550" y="710100"/>
            <a:ext cx="311850" cy="3128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79" name="Google Shape;579;p34"/>
          <p:cNvSpPr/>
          <p:nvPr/>
        </p:nvSpPr>
        <p:spPr>
          <a:xfrm>
            <a:off x="14528550" y="121472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0" name="Google Shape;580;p34"/>
          <p:cNvSpPr/>
          <p:nvPr/>
        </p:nvSpPr>
        <p:spPr>
          <a:xfrm>
            <a:off x="12597700" y="1815250"/>
            <a:ext cx="311850" cy="3118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34"/>
          <p:cNvSpPr/>
          <p:nvPr/>
        </p:nvSpPr>
        <p:spPr>
          <a:xfrm>
            <a:off x="-166000" y="908092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2" name="Google Shape;582;p34"/>
          <p:cNvSpPr/>
          <p:nvPr/>
        </p:nvSpPr>
        <p:spPr>
          <a:xfrm>
            <a:off x="202950" y="945547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3" name="Google Shape;583;p3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584" name="Shape 584"/>
        <p:cNvGrpSpPr/>
        <p:nvPr/>
      </p:nvGrpSpPr>
      <p:grpSpPr>
        <a:xfrm>
          <a:off x="0" y="0"/>
          <a:ext cx="0" cy="0"/>
          <a:chOff x="0" y="0"/>
          <a:chExt cx="0" cy="0"/>
        </a:xfrm>
      </p:grpSpPr>
      <p:sp>
        <p:nvSpPr>
          <p:cNvPr id="585" name="Google Shape;585;p3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6" name="Shape 586"/>
        <p:cNvGrpSpPr/>
        <p:nvPr/>
      </p:nvGrpSpPr>
      <p:grpSpPr>
        <a:xfrm>
          <a:off x="0" y="0"/>
          <a:ext cx="0" cy="0"/>
          <a:chOff x="0" y="0"/>
          <a:chExt cx="0" cy="0"/>
        </a:xfrm>
      </p:grpSpPr>
      <p:sp>
        <p:nvSpPr>
          <p:cNvPr id="587" name="Google Shape;587;p3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2" name="Shape 592"/>
        <p:cNvGrpSpPr/>
        <p:nvPr/>
      </p:nvGrpSpPr>
      <p:grpSpPr>
        <a:xfrm>
          <a:off x="0" y="0"/>
          <a:ext cx="0" cy="0"/>
          <a:chOff x="0" y="0"/>
          <a:chExt cx="0" cy="0"/>
        </a:xfrm>
      </p:grpSpPr>
      <p:sp>
        <p:nvSpPr>
          <p:cNvPr id="593" name="Google Shape;593;p38"/>
          <p:cNvSpPr txBox="1"/>
          <p:nvPr>
            <p:ph type="ctrTitle"/>
          </p:nvPr>
        </p:nvSpPr>
        <p:spPr>
          <a:xfrm>
            <a:off x="3123300" y="1503775"/>
            <a:ext cx="12041400" cy="4105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0400"/>
              <a:buNone/>
              <a:defRPr sz="10400">
                <a:solidFill>
                  <a:schemeClr val="l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594" name="Google Shape;594;p38"/>
          <p:cNvSpPr txBox="1"/>
          <p:nvPr>
            <p:ph idx="1" type="subTitle"/>
          </p:nvPr>
        </p:nvSpPr>
        <p:spPr>
          <a:xfrm>
            <a:off x="5848500" y="5608975"/>
            <a:ext cx="6591000" cy="1585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595" name="Google Shape;595;p38"/>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6" name="Google Shape;596;p38"/>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7" name="Google Shape;597;p38"/>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8" name="Google Shape;598;p38"/>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99" name="Google Shape;599;p38"/>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0" name="Google Shape;600;p38"/>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1" name="Google Shape;601;p38"/>
          <p:cNvGrpSpPr/>
          <p:nvPr/>
        </p:nvGrpSpPr>
        <p:grpSpPr>
          <a:xfrm>
            <a:off x="16527365" y="-868731"/>
            <a:ext cx="377771" cy="2363062"/>
            <a:chOff x="2877432" y="975334"/>
            <a:chExt cx="188886" cy="1181531"/>
          </a:xfrm>
        </p:grpSpPr>
        <p:sp>
          <p:nvSpPr>
            <p:cNvPr id="602" name="Google Shape;602;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3" name="Google Shape;603;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4" name="Google Shape;604;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05" name="Google Shape;605;p38"/>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06" name="Google Shape;606;p38"/>
          <p:cNvGrpSpPr/>
          <p:nvPr/>
        </p:nvGrpSpPr>
        <p:grpSpPr>
          <a:xfrm>
            <a:off x="6181492" y="-1067313"/>
            <a:ext cx="196118" cy="2295191"/>
            <a:chOff x="3347921" y="16006"/>
            <a:chExt cx="98059" cy="1147596"/>
          </a:xfrm>
        </p:grpSpPr>
        <p:sp>
          <p:nvSpPr>
            <p:cNvPr id="607" name="Google Shape;607;p3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08" name="Google Shape;608;p3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09" name="Google Shape;609;p38"/>
          <p:cNvGrpSpPr/>
          <p:nvPr/>
        </p:nvGrpSpPr>
        <p:grpSpPr>
          <a:xfrm>
            <a:off x="9785543" y="-680224"/>
            <a:ext cx="242344" cy="1520991"/>
            <a:chOff x="5245196" y="3136513"/>
            <a:chExt cx="121172" cy="760495"/>
          </a:xfrm>
        </p:grpSpPr>
        <p:sp>
          <p:nvSpPr>
            <p:cNvPr id="610" name="Google Shape;610;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1" name="Google Shape;611;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12" name="Google Shape;612;p38"/>
          <p:cNvGrpSpPr/>
          <p:nvPr/>
        </p:nvGrpSpPr>
        <p:grpSpPr>
          <a:xfrm>
            <a:off x="501234" y="4804603"/>
            <a:ext cx="377300" cy="4936708"/>
            <a:chOff x="250617" y="2402301"/>
            <a:chExt cx="188650" cy="2468354"/>
          </a:xfrm>
        </p:grpSpPr>
        <p:sp>
          <p:nvSpPr>
            <p:cNvPr id="613" name="Google Shape;613;p3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4" name="Google Shape;614;p3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5" name="Google Shape;615;p3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6" name="Google Shape;616;p3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17" name="Google Shape;617;p38"/>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18" name="Google Shape;618;p38"/>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19" name="Google Shape;619;p38"/>
          <p:cNvGrpSpPr/>
          <p:nvPr/>
        </p:nvGrpSpPr>
        <p:grpSpPr>
          <a:xfrm>
            <a:off x="4077378" y="347814"/>
            <a:ext cx="115197" cy="1663598"/>
            <a:chOff x="2038689" y="173907"/>
            <a:chExt cx="57599" cy="831799"/>
          </a:xfrm>
        </p:grpSpPr>
        <p:sp>
          <p:nvSpPr>
            <p:cNvPr id="620" name="Google Shape;620;p3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1" name="Google Shape;621;p3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2" name="Shape 622"/>
        <p:cNvGrpSpPr/>
        <p:nvPr/>
      </p:nvGrpSpPr>
      <p:grpSpPr>
        <a:xfrm>
          <a:off x="0" y="0"/>
          <a:ext cx="0" cy="0"/>
          <a:chOff x="0" y="0"/>
          <a:chExt cx="0" cy="0"/>
        </a:xfrm>
      </p:grpSpPr>
      <p:sp>
        <p:nvSpPr>
          <p:cNvPr id="623" name="Google Shape;623;p39"/>
          <p:cNvSpPr/>
          <p:nvPr/>
        </p:nvSpPr>
        <p:spPr>
          <a:xfrm>
            <a:off x="144047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39"/>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25" name="Google Shape;625;p39"/>
          <p:cNvGrpSpPr/>
          <p:nvPr/>
        </p:nvGrpSpPr>
        <p:grpSpPr>
          <a:xfrm>
            <a:off x="16527365" y="-868731"/>
            <a:ext cx="377771" cy="2363062"/>
            <a:chOff x="2877432" y="975334"/>
            <a:chExt cx="188886" cy="1181531"/>
          </a:xfrm>
        </p:grpSpPr>
        <p:sp>
          <p:nvSpPr>
            <p:cNvPr id="626" name="Google Shape;626;p3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7" name="Google Shape;627;p3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8" name="Google Shape;628;p3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29" name="Google Shape;629;p39"/>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0" name="Google Shape;630;p39"/>
          <p:cNvGrpSpPr/>
          <p:nvPr/>
        </p:nvGrpSpPr>
        <p:grpSpPr>
          <a:xfrm>
            <a:off x="7287797" y="-872396"/>
            <a:ext cx="266505" cy="3904755"/>
            <a:chOff x="6780548" y="337714"/>
            <a:chExt cx="133252" cy="1952377"/>
          </a:xfrm>
        </p:grpSpPr>
        <p:sp>
          <p:nvSpPr>
            <p:cNvPr id="631" name="Google Shape;631;p3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2" name="Google Shape;632;p3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33" name="Google Shape;633;p39"/>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4" name="Google Shape;634;p39"/>
          <p:cNvGrpSpPr/>
          <p:nvPr/>
        </p:nvGrpSpPr>
        <p:grpSpPr>
          <a:xfrm>
            <a:off x="16016191" y="4217820"/>
            <a:ext cx="398002" cy="4279539"/>
            <a:chOff x="8008096" y="2108910"/>
            <a:chExt cx="199001" cy="2139769"/>
          </a:xfrm>
        </p:grpSpPr>
        <p:sp>
          <p:nvSpPr>
            <p:cNvPr id="635" name="Google Shape;635;p3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6" name="Google Shape;636;p3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37" name="Google Shape;637;p39"/>
          <p:cNvGrpSpPr/>
          <p:nvPr/>
        </p:nvGrpSpPr>
        <p:grpSpPr>
          <a:xfrm>
            <a:off x="1041991" y="2183095"/>
            <a:ext cx="398002" cy="4279539"/>
            <a:chOff x="8008096" y="2108910"/>
            <a:chExt cx="199001" cy="2139769"/>
          </a:xfrm>
        </p:grpSpPr>
        <p:sp>
          <p:nvSpPr>
            <p:cNvPr id="638" name="Google Shape;638;p3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9" name="Google Shape;639;p3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40" name="Google Shape;640;p39"/>
          <p:cNvSpPr txBox="1"/>
          <p:nvPr>
            <p:ph type="ctrTitle"/>
          </p:nvPr>
        </p:nvSpPr>
        <p:spPr>
          <a:xfrm>
            <a:off x="4062575" y="3485550"/>
            <a:ext cx="5244000" cy="1674600"/>
          </a:xfrm>
          <a:prstGeom prst="rect">
            <a:avLst/>
          </a:prstGeom>
        </p:spPr>
        <p:txBody>
          <a:bodyPr anchorCtr="0" anchor="b" bIns="182850" lIns="182850" spcFirstLastPara="1" rIns="182850" wrap="square" tIns="182850">
            <a:noAutofit/>
          </a:bodyPr>
          <a:lstStyle>
            <a:lvl1pPr lvl="0" algn="ctr">
              <a:spcBef>
                <a:spcPts val="0"/>
              </a:spcBef>
              <a:spcAft>
                <a:spcPts val="0"/>
              </a:spcAft>
              <a:buClr>
                <a:srgbClr val="000000"/>
              </a:buClr>
              <a:buSzPts val="2400"/>
              <a:buNone/>
              <a:defRPr sz="9600">
                <a:solidFill>
                  <a:schemeClr val="lt1"/>
                </a:solidFill>
              </a:defRPr>
            </a:lvl1pPr>
            <a:lvl2pPr lvl="1">
              <a:spcBef>
                <a:spcPts val="0"/>
              </a:spcBef>
              <a:spcAft>
                <a:spcPts val="0"/>
              </a:spcAft>
              <a:buClr>
                <a:srgbClr val="000000"/>
              </a:buClr>
              <a:buSzPts val="2400"/>
              <a:buNone/>
              <a:defRPr sz="2400">
                <a:solidFill>
                  <a:srgbClr val="000000"/>
                </a:solidFill>
              </a:defRPr>
            </a:lvl2pPr>
            <a:lvl3pPr lvl="2">
              <a:spcBef>
                <a:spcPts val="0"/>
              </a:spcBef>
              <a:spcAft>
                <a:spcPts val="0"/>
              </a:spcAft>
              <a:buClr>
                <a:srgbClr val="000000"/>
              </a:buClr>
              <a:buSzPts val="2400"/>
              <a:buNone/>
              <a:defRPr sz="2400">
                <a:solidFill>
                  <a:srgbClr val="000000"/>
                </a:solidFill>
              </a:defRPr>
            </a:lvl3pPr>
            <a:lvl4pPr lvl="3">
              <a:spcBef>
                <a:spcPts val="0"/>
              </a:spcBef>
              <a:spcAft>
                <a:spcPts val="0"/>
              </a:spcAft>
              <a:buClr>
                <a:srgbClr val="000000"/>
              </a:buClr>
              <a:buSzPts val="2400"/>
              <a:buNone/>
              <a:defRPr sz="2400">
                <a:solidFill>
                  <a:srgbClr val="000000"/>
                </a:solidFill>
              </a:defRPr>
            </a:lvl4pPr>
            <a:lvl5pPr lvl="4">
              <a:spcBef>
                <a:spcPts val="0"/>
              </a:spcBef>
              <a:spcAft>
                <a:spcPts val="0"/>
              </a:spcAft>
              <a:buClr>
                <a:srgbClr val="000000"/>
              </a:buClr>
              <a:buSzPts val="2400"/>
              <a:buNone/>
              <a:defRPr sz="2400">
                <a:solidFill>
                  <a:srgbClr val="000000"/>
                </a:solidFill>
              </a:defRPr>
            </a:lvl5pPr>
            <a:lvl6pPr lvl="5">
              <a:spcBef>
                <a:spcPts val="0"/>
              </a:spcBef>
              <a:spcAft>
                <a:spcPts val="0"/>
              </a:spcAft>
              <a:buClr>
                <a:srgbClr val="000000"/>
              </a:buClr>
              <a:buSzPts val="2400"/>
              <a:buNone/>
              <a:defRPr sz="2400">
                <a:solidFill>
                  <a:srgbClr val="000000"/>
                </a:solidFill>
              </a:defRPr>
            </a:lvl6pPr>
            <a:lvl7pPr lvl="6">
              <a:spcBef>
                <a:spcPts val="0"/>
              </a:spcBef>
              <a:spcAft>
                <a:spcPts val="0"/>
              </a:spcAft>
              <a:buClr>
                <a:srgbClr val="000000"/>
              </a:buClr>
              <a:buSzPts val="2400"/>
              <a:buNone/>
              <a:defRPr sz="2400">
                <a:solidFill>
                  <a:srgbClr val="000000"/>
                </a:solidFill>
              </a:defRPr>
            </a:lvl7pPr>
            <a:lvl8pPr lvl="7">
              <a:spcBef>
                <a:spcPts val="0"/>
              </a:spcBef>
              <a:spcAft>
                <a:spcPts val="0"/>
              </a:spcAft>
              <a:buClr>
                <a:srgbClr val="000000"/>
              </a:buClr>
              <a:buSzPts val="2400"/>
              <a:buNone/>
              <a:defRPr sz="2400">
                <a:solidFill>
                  <a:srgbClr val="000000"/>
                </a:solidFill>
              </a:defRPr>
            </a:lvl8pPr>
            <a:lvl9pPr lvl="8">
              <a:spcBef>
                <a:spcPts val="0"/>
              </a:spcBef>
              <a:spcAft>
                <a:spcPts val="0"/>
              </a:spcAft>
              <a:buClr>
                <a:srgbClr val="000000"/>
              </a:buClr>
              <a:buSzPts val="2400"/>
              <a:buNone/>
              <a:defRPr sz="2400">
                <a:solidFill>
                  <a:srgbClr val="000000"/>
                </a:solidFill>
              </a:defRPr>
            </a:lvl9pPr>
          </a:lstStyle>
          <a:p/>
        </p:txBody>
      </p:sp>
      <p:sp>
        <p:nvSpPr>
          <p:cNvPr id="641" name="Google Shape;641;p39"/>
          <p:cNvSpPr txBox="1"/>
          <p:nvPr>
            <p:ph idx="1" type="subTitle"/>
          </p:nvPr>
        </p:nvSpPr>
        <p:spPr>
          <a:xfrm>
            <a:off x="3583175" y="4834900"/>
            <a:ext cx="6202800" cy="20976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642" name="Google Shape;642;p39"/>
          <p:cNvSpPr txBox="1"/>
          <p:nvPr>
            <p:ph hasCustomPrompt="1" idx="2" type="title"/>
          </p:nvPr>
        </p:nvSpPr>
        <p:spPr>
          <a:xfrm>
            <a:off x="11669800" y="4244450"/>
            <a:ext cx="1962000" cy="1155600"/>
          </a:xfrm>
          <a:prstGeom prst="rect">
            <a:avLst/>
          </a:prstGeom>
        </p:spPr>
        <p:txBody>
          <a:bodyPr anchorCtr="0" anchor="ctr" bIns="182850" lIns="182850" spcFirstLastPara="1" rIns="182850" wrap="square" tIns="182850">
            <a:noAutofit/>
          </a:bodyPr>
          <a:lstStyle>
            <a:lvl1pPr lvl="0" algn="ctr">
              <a:spcBef>
                <a:spcPts val="0"/>
              </a:spcBef>
              <a:spcAft>
                <a:spcPts val="0"/>
              </a:spcAft>
              <a:buClr>
                <a:srgbClr val="000000"/>
              </a:buClr>
              <a:buSzPts val="9600"/>
              <a:buNone/>
              <a:defRPr sz="12000"/>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43" name="Google Shape;643;p3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4" name="Shape 644"/>
        <p:cNvGrpSpPr/>
        <p:nvPr/>
      </p:nvGrpSpPr>
      <p:grpSpPr>
        <a:xfrm>
          <a:off x="0" y="0"/>
          <a:ext cx="0" cy="0"/>
          <a:chOff x="0" y="0"/>
          <a:chExt cx="0" cy="0"/>
        </a:xfrm>
      </p:grpSpPr>
      <p:sp>
        <p:nvSpPr>
          <p:cNvPr id="645" name="Google Shape;645;p40"/>
          <p:cNvSpPr txBox="1"/>
          <p:nvPr>
            <p:ph idx="1" type="body"/>
          </p:nvPr>
        </p:nvSpPr>
        <p:spPr>
          <a:xfrm>
            <a:off x="1237650" y="3358350"/>
            <a:ext cx="7068600" cy="4180200"/>
          </a:xfrm>
          <a:prstGeom prst="rect">
            <a:avLst/>
          </a:prstGeom>
        </p:spPr>
        <p:txBody>
          <a:bodyPr anchorCtr="0" anchor="t" bIns="182850" lIns="182850" spcFirstLastPara="1" rIns="182850" wrap="square" tIns="182850">
            <a:noAutofit/>
          </a:bodyPr>
          <a:lstStyle>
            <a:lvl1pPr indent="-457200" lvl="0" marL="457200">
              <a:lnSpc>
                <a:spcPct val="100000"/>
              </a:lnSpc>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646" name="Google Shape;646;p40"/>
          <p:cNvSpPr txBox="1"/>
          <p:nvPr>
            <p:ph type="ctrTitle"/>
          </p:nvPr>
        </p:nvSpPr>
        <p:spPr>
          <a:xfrm>
            <a:off x="1237650" y="823350"/>
            <a:ext cx="5373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647" name="Google Shape;647;p40"/>
          <p:cNvSpPr/>
          <p:nvPr/>
        </p:nvSpPr>
        <p:spPr>
          <a:xfrm>
            <a:off x="1440000" y="93802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8" name="Google Shape;648;p40"/>
          <p:cNvSpPr/>
          <p:nvPr/>
        </p:nvSpPr>
        <p:spPr>
          <a:xfrm>
            <a:off x="4116950" y="83044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9" name="Google Shape;649;p40"/>
          <p:cNvSpPr/>
          <p:nvPr/>
        </p:nvSpPr>
        <p:spPr>
          <a:xfrm>
            <a:off x="2864150" y="85928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0" name="Google Shape;650;p40"/>
          <p:cNvSpPr/>
          <p:nvPr/>
        </p:nvSpPr>
        <p:spPr>
          <a:xfrm>
            <a:off x="4389450" y="89495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1" name="Google Shape;651;p40"/>
          <p:cNvSpPr/>
          <p:nvPr/>
        </p:nvSpPr>
        <p:spPr>
          <a:xfrm>
            <a:off x="3170950" y="93910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52" name="Google Shape;652;p40"/>
          <p:cNvGrpSpPr/>
          <p:nvPr/>
        </p:nvGrpSpPr>
        <p:grpSpPr>
          <a:xfrm>
            <a:off x="16297042" y="6009187"/>
            <a:ext cx="196118" cy="2295191"/>
            <a:chOff x="3347921" y="16006"/>
            <a:chExt cx="98059" cy="1147596"/>
          </a:xfrm>
        </p:grpSpPr>
        <p:sp>
          <p:nvSpPr>
            <p:cNvPr id="653" name="Google Shape;653;p4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4" name="Google Shape;654;p4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5" name="Google Shape;655;p40"/>
          <p:cNvGrpSpPr/>
          <p:nvPr/>
        </p:nvGrpSpPr>
        <p:grpSpPr>
          <a:xfrm>
            <a:off x="562843" y="7538526"/>
            <a:ext cx="242344" cy="1520991"/>
            <a:chOff x="5245196" y="3136513"/>
            <a:chExt cx="121172" cy="760495"/>
          </a:xfrm>
        </p:grpSpPr>
        <p:sp>
          <p:nvSpPr>
            <p:cNvPr id="656" name="Google Shape;656;p4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7" name="Google Shape;657;p4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658" name="Google Shape;658;p40"/>
          <p:cNvGrpSpPr/>
          <p:nvPr/>
        </p:nvGrpSpPr>
        <p:grpSpPr>
          <a:xfrm>
            <a:off x="17069478" y="8139264"/>
            <a:ext cx="115197" cy="1663598"/>
            <a:chOff x="2038689" y="173907"/>
            <a:chExt cx="57599" cy="831799"/>
          </a:xfrm>
        </p:grpSpPr>
        <p:sp>
          <p:nvSpPr>
            <p:cNvPr id="659" name="Google Shape;659;p4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0" name="Google Shape;660;p4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1" name="Google Shape;661;p40"/>
          <p:cNvSpPr/>
          <p:nvPr/>
        </p:nvSpPr>
        <p:spPr>
          <a:xfrm>
            <a:off x="15372200" y="91377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2" name="Google Shape;662;p40"/>
          <p:cNvSpPr/>
          <p:nvPr/>
        </p:nvSpPr>
        <p:spPr>
          <a:xfrm>
            <a:off x="17736250" y="75385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3" name="Google Shape;663;p4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4" name="Shape 664"/>
        <p:cNvGrpSpPr/>
        <p:nvPr/>
      </p:nvGrpSpPr>
      <p:grpSpPr>
        <a:xfrm>
          <a:off x="0" y="0"/>
          <a:ext cx="0" cy="0"/>
          <a:chOff x="0" y="0"/>
          <a:chExt cx="0" cy="0"/>
        </a:xfrm>
      </p:grpSpPr>
      <p:sp>
        <p:nvSpPr>
          <p:cNvPr id="665" name="Google Shape;665;p41"/>
          <p:cNvSpPr txBox="1"/>
          <p:nvPr>
            <p:ph type="ctrTitle"/>
          </p:nvPr>
        </p:nvSpPr>
        <p:spPr>
          <a:xfrm>
            <a:off x="1847250" y="2392051"/>
            <a:ext cx="1964400" cy="11556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666" name="Google Shape;666;p41"/>
          <p:cNvSpPr txBox="1"/>
          <p:nvPr>
            <p:ph idx="1" type="subTitle"/>
          </p:nvPr>
        </p:nvSpPr>
        <p:spPr>
          <a:xfrm>
            <a:off x="1847275" y="3368187"/>
            <a:ext cx="5241000" cy="222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667" name="Google Shape;667;p41"/>
          <p:cNvSpPr txBox="1"/>
          <p:nvPr>
            <p:ph idx="2" type="ctrTitle"/>
          </p:nvPr>
        </p:nvSpPr>
        <p:spPr>
          <a:xfrm>
            <a:off x="14100757" y="2392051"/>
            <a:ext cx="2274600" cy="11556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668" name="Google Shape;668;p41"/>
          <p:cNvSpPr txBox="1"/>
          <p:nvPr>
            <p:ph idx="3" type="subTitle"/>
          </p:nvPr>
        </p:nvSpPr>
        <p:spPr>
          <a:xfrm>
            <a:off x="10900332" y="3368187"/>
            <a:ext cx="5475000" cy="22248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669" name="Google Shape;669;p41"/>
          <p:cNvSpPr txBox="1"/>
          <p:nvPr>
            <p:ph idx="4" type="ctrTitle"/>
          </p:nvPr>
        </p:nvSpPr>
        <p:spPr>
          <a:xfrm>
            <a:off x="1237650" y="823350"/>
            <a:ext cx="9236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670" name="Google Shape;670;p41"/>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1" name="Google Shape;671;p41"/>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2" name="Google Shape;672;p41"/>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3" name="Google Shape;673;p41"/>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74" name="Google Shape;674;p41"/>
          <p:cNvGrpSpPr/>
          <p:nvPr/>
        </p:nvGrpSpPr>
        <p:grpSpPr>
          <a:xfrm>
            <a:off x="13252268" y="-329124"/>
            <a:ext cx="242344" cy="1520991"/>
            <a:chOff x="5245196" y="3136513"/>
            <a:chExt cx="121172" cy="760495"/>
          </a:xfrm>
        </p:grpSpPr>
        <p:sp>
          <p:nvSpPr>
            <p:cNvPr id="675" name="Google Shape;675;p4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6" name="Google Shape;676;p4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77" name="Google Shape;677;p41"/>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8" name="Google Shape;678;p41"/>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9" name="Google Shape;679;p4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0" name="Shape 680"/>
        <p:cNvGrpSpPr/>
        <p:nvPr/>
      </p:nvGrpSpPr>
      <p:grpSpPr>
        <a:xfrm>
          <a:off x="0" y="0"/>
          <a:ext cx="0" cy="0"/>
          <a:chOff x="0" y="0"/>
          <a:chExt cx="0" cy="0"/>
        </a:xfrm>
      </p:grpSpPr>
      <p:sp>
        <p:nvSpPr>
          <p:cNvPr id="681" name="Google Shape;681;p42"/>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682" name="Google Shape;682;p42"/>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3" name="Google Shape;683;p42"/>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4" name="Google Shape;684;p42"/>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5" name="Google Shape;685;p42"/>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6" name="Google Shape;686;p42"/>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7" name="Google Shape;687;p42"/>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8" name="Google Shape;688;p42"/>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9" name="Google Shape;689;p42"/>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0" name="Google Shape;690;p42"/>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1" name="Google Shape;691;p42"/>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2" name="Google Shape;692;p4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1247775" y="2564607"/>
            <a:ext cx="15773400" cy="42791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9000"/>
              <a:buFont typeface="Play"/>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1247775" y="6884195"/>
            <a:ext cx="15773400" cy="225028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rgbClr val="E9E9E9"/>
              </a:buClr>
              <a:buSzPts val="3600"/>
              <a:buNone/>
              <a:defRPr sz="3600">
                <a:solidFill>
                  <a:srgbClr val="E9E9E9"/>
                </a:solidFill>
              </a:defRPr>
            </a:lvl1pPr>
            <a:lvl2pPr indent="-228600" lvl="1" marL="914400" algn="l">
              <a:lnSpc>
                <a:spcPct val="90000"/>
              </a:lnSpc>
              <a:spcBef>
                <a:spcPts val="750"/>
              </a:spcBef>
              <a:spcAft>
                <a:spcPts val="0"/>
              </a:spcAft>
              <a:buClr>
                <a:srgbClr val="E9E9E9"/>
              </a:buClr>
              <a:buSzPts val="3000"/>
              <a:buNone/>
              <a:defRPr sz="3000">
                <a:solidFill>
                  <a:srgbClr val="E9E9E9"/>
                </a:solidFill>
              </a:defRPr>
            </a:lvl2pPr>
            <a:lvl3pPr indent="-228600" lvl="2" marL="1371600" algn="l">
              <a:lnSpc>
                <a:spcPct val="90000"/>
              </a:lnSpc>
              <a:spcBef>
                <a:spcPts val="750"/>
              </a:spcBef>
              <a:spcAft>
                <a:spcPts val="0"/>
              </a:spcAft>
              <a:buClr>
                <a:srgbClr val="E9E9E9"/>
              </a:buClr>
              <a:buSzPts val="2700"/>
              <a:buNone/>
              <a:defRPr sz="2700">
                <a:solidFill>
                  <a:srgbClr val="E9E9E9"/>
                </a:solidFill>
              </a:defRPr>
            </a:lvl3pPr>
            <a:lvl4pPr indent="-228600" lvl="3" marL="1828800" algn="l">
              <a:lnSpc>
                <a:spcPct val="90000"/>
              </a:lnSpc>
              <a:spcBef>
                <a:spcPts val="750"/>
              </a:spcBef>
              <a:spcAft>
                <a:spcPts val="0"/>
              </a:spcAft>
              <a:buClr>
                <a:srgbClr val="E9E9E9"/>
              </a:buClr>
              <a:buSzPts val="2400"/>
              <a:buNone/>
              <a:defRPr sz="2400">
                <a:solidFill>
                  <a:srgbClr val="E9E9E9"/>
                </a:solidFill>
              </a:defRPr>
            </a:lvl4pPr>
            <a:lvl5pPr indent="-228600" lvl="4" marL="2286000" algn="l">
              <a:lnSpc>
                <a:spcPct val="90000"/>
              </a:lnSpc>
              <a:spcBef>
                <a:spcPts val="750"/>
              </a:spcBef>
              <a:spcAft>
                <a:spcPts val="0"/>
              </a:spcAft>
              <a:buClr>
                <a:srgbClr val="E9E9E9"/>
              </a:buClr>
              <a:buSzPts val="2400"/>
              <a:buNone/>
              <a:defRPr sz="2400">
                <a:solidFill>
                  <a:srgbClr val="E9E9E9"/>
                </a:solidFill>
              </a:defRPr>
            </a:lvl5pPr>
            <a:lvl6pPr indent="-228600" lvl="5" marL="2743200" algn="l">
              <a:lnSpc>
                <a:spcPct val="90000"/>
              </a:lnSpc>
              <a:spcBef>
                <a:spcPts val="750"/>
              </a:spcBef>
              <a:spcAft>
                <a:spcPts val="0"/>
              </a:spcAft>
              <a:buClr>
                <a:srgbClr val="E9E9E9"/>
              </a:buClr>
              <a:buSzPts val="2400"/>
              <a:buNone/>
              <a:defRPr sz="2400">
                <a:solidFill>
                  <a:srgbClr val="E9E9E9"/>
                </a:solidFill>
              </a:defRPr>
            </a:lvl6pPr>
            <a:lvl7pPr indent="-228600" lvl="6" marL="3200400" algn="l">
              <a:lnSpc>
                <a:spcPct val="90000"/>
              </a:lnSpc>
              <a:spcBef>
                <a:spcPts val="750"/>
              </a:spcBef>
              <a:spcAft>
                <a:spcPts val="0"/>
              </a:spcAft>
              <a:buClr>
                <a:srgbClr val="E9E9E9"/>
              </a:buClr>
              <a:buSzPts val="2400"/>
              <a:buNone/>
              <a:defRPr sz="2400">
                <a:solidFill>
                  <a:srgbClr val="E9E9E9"/>
                </a:solidFill>
              </a:defRPr>
            </a:lvl7pPr>
            <a:lvl8pPr indent="-228600" lvl="7" marL="3657600" algn="l">
              <a:lnSpc>
                <a:spcPct val="90000"/>
              </a:lnSpc>
              <a:spcBef>
                <a:spcPts val="750"/>
              </a:spcBef>
              <a:spcAft>
                <a:spcPts val="0"/>
              </a:spcAft>
              <a:buClr>
                <a:srgbClr val="E9E9E9"/>
              </a:buClr>
              <a:buSzPts val="2400"/>
              <a:buNone/>
              <a:defRPr sz="2400">
                <a:solidFill>
                  <a:srgbClr val="E9E9E9"/>
                </a:solidFill>
              </a:defRPr>
            </a:lvl8pPr>
            <a:lvl9pPr indent="-228600" lvl="8" marL="4114800" algn="l">
              <a:lnSpc>
                <a:spcPct val="90000"/>
              </a:lnSpc>
              <a:spcBef>
                <a:spcPts val="750"/>
              </a:spcBef>
              <a:spcAft>
                <a:spcPts val="0"/>
              </a:spcAft>
              <a:buClr>
                <a:srgbClr val="E9E9E9"/>
              </a:buClr>
              <a:buSzPts val="2400"/>
              <a:buNone/>
              <a:defRPr sz="2400">
                <a:solidFill>
                  <a:srgbClr val="E9E9E9"/>
                </a:solidFill>
              </a:defRPr>
            </a:lvl9pPr>
          </a:lstStyle>
          <a:p/>
        </p:txBody>
      </p:sp>
      <p:sp>
        <p:nvSpPr>
          <p:cNvPr id="34" name="Google Shape;34;p5"/>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3" name="Shape 693"/>
        <p:cNvGrpSpPr/>
        <p:nvPr/>
      </p:nvGrpSpPr>
      <p:grpSpPr>
        <a:xfrm>
          <a:off x="0" y="0"/>
          <a:ext cx="0" cy="0"/>
          <a:chOff x="0" y="0"/>
          <a:chExt cx="0" cy="0"/>
        </a:xfrm>
      </p:grpSpPr>
      <p:sp>
        <p:nvSpPr>
          <p:cNvPr id="694" name="Google Shape;694;p43"/>
          <p:cNvSpPr txBox="1"/>
          <p:nvPr>
            <p:ph idx="1" type="body"/>
          </p:nvPr>
        </p:nvSpPr>
        <p:spPr>
          <a:xfrm>
            <a:off x="1236611" y="4398050"/>
            <a:ext cx="3811800" cy="25926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32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695" name="Google Shape;695;p43"/>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696" name="Google Shape;696;p43"/>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7" name="Google Shape;697;p43"/>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8" name="Google Shape;698;p43"/>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9" name="Google Shape;699;p43"/>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00" name="Google Shape;700;p43"/>
          <p:cNvGrpSpPr/>
          <p:nvPr/>
        </p:nvGrpSpPr>
        <p:grpSpPr>
          <a:xfrm>
            <a:off x="13252268" y="-329124"/>
            <a:ext cx="242344" cy="1520991"/>
            <a:chOff x="5245196" y="3136513"/>
            <a:chExt cx="121172" cy="760495"/>
          </a:xfrm>
        </p:grpSpPr>
        <p:sp>
          <p:nvSpPr>
            <p:cNvPr id="701" name="Google Shape;701;p4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2" name="Google Shape;702;p4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03" name="Google Shape;703;p43"/>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4" name="Google Shape;704;p43"/>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5" name="Google Shape;705;p4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6" name="Shape 706"/>
        <p:cNvGrpSpPr/>
        <p:nvPr/>
      </p:nvGrpSpPr>
      <p:grpSpPr>
        <a:xfrm>
          <a:off x="0" y="0"/>
          <a:ext cx="0" cy="0"/>
          <a:chOff x="0" y="0"/>
          <a:chExt cx="0" cy="0"/>
        </a:xfrm>
      </p:grpSpPr>
      <p:sp>
        <p:nvSpPr>
          <p:cNvPr id="707" name="Google Shape;707;p44"/>
          <p:cNvSpPr txBox="1"/>
          <p:nvPr>
            <p:ph type="title"/>
          </p:nvPr>
        </p:nvSpPr>
        <p:spPr>
          <a:xfrm>
            <a:off x="4074000" y="2992800"/>
            <a:ext cx="10140000" cy="43014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44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708" name="Google Shape;708;p44"/>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9" name="Google Shape;709;p44"/>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0" name="Google Shape;710;p44"/>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1" name="Google Shape;711;p44"/>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2" name="Google Shape;712;p44"/>
          <p:cNvSpPr/>
          <p:nvPr/>
        </p:nvSpPr>
        <p:spPr>
          <a:xfrm>
            <a:off x="4615764" y="6004773"/>
            <a:ext cx="208173" cy="208644"/>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3" name="Google Shape;713;p44"/>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14" name="Google Shape;714;p44"/>
          <p:cNvGrpSpPr/>
          <p:nvPr/>
        </p:nvGrpSpPr>
        <p:grpSpPr>
          <a:xfrm>
            <a:off x="16527365" y="-868731"/>
            <a:ext cx="377771" cy="2363062"/>
            <a:chOff x="2877432" y="975334"/>
            <a:chExt cx="188886" cy="1181531"/>
          </a:xfrm>
        </p:grpSpPr>
        <p:sp>
          <p:nvSpPr>
            <p:cNvPr id="715" name="Google Shape;715;p4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6" name="Google Shape;716;p4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7" name="Google Shape;717;p4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18" name="Google Shape;718;p44"/>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9" name="Google Shape;719;p44"/>
          <p:cNvSpPr/>
          <p:nvPr/>
        </p:nvSpPr>
        <p:spPr>
          <a:xfrm>
            <a:off x="12586009" y="167121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0" name="Google Shape;720;p44"/>
          <p:cNvSpPr/>
          <p:nvPr/>
        </p:nvSpPr>
        <p:spPr>
          <a:xfrm>
            <a:off x="3557007" y="4313555"/>
            <a:ext cx="239985" cy="239933"/>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21" name="Google Shape;721;p44"/>
          <p:cNvGrpSpPr/>
          <p:nvPr/>
        </p:nvGrpSpPr>
        <p:grpSpPr>
          <a:xfrm>
            <a:off x="6181492" y="-1067313"/>
            <a:ext cx="196118" cy="2295191"/>
            <a:chOff x="3347921" y="16006"/>
            <a:chExt cx="98059" cy="1147596"/>
          </a:xfrm>
        </p:grpSpPr>
        <p:sp>
          <p:nvSpPr>
            <p:cNvPr id="722" name="Google Shape;722;p4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3" name="Google Shape;723;p4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4" name="Google Shape;724;p44"/>
          <p:cNvGrpSpPr/>
          <p:nvPr/>
        </p:nvGrpSpPr>
        <p:grpSpPr>
          <a:xfrm>
            <a:off x="9785543" y="-680224"/>
            <a:ext cx="242344" cy="1520991"/>
            <a:chOff x="5245196" y="3136513"/>
            <a:chExt cx="121172" cy="760495"/>
          </a:xfrm>
        </p:grpSpPr>
        <p:sp>
          <p:nvSpPr>
            <p:cNvPr id="725" name="Google Shape;725;p4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6" name="Google Shape;726;p4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27" name="Google Shape;727;p44"/>
          <p:cNvGrpSpPr/>
          <p:nvPr/>
        </p:nvGrpSpPr>
        <p:grpSpPr>
          <a:xfrm>
            <a:off x="13935672" y="170879"/>
            <a:ext cx="266505" cy="3904755"/>
            <a:chOff x="6780548" y="337714"/>
            <a:chExt cx="133252" cy="1952377"/>
          </a:xfrm>
        </p:grpSpPr>
        <p:sp>
          <p:nvSpPr>
            <p:cNvPr id="728" name="Google Shape;728;p4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29" name="Google Shape;729;p4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0" name="Google Shape;730;p44"/>
          <p:cNvGrpSpPr/>
          <p:nvPr/>
        </p:nvGrpSpPr>
        <p:grpSpPr>
          <a:xfrm>
            <a:off x="501234" y="4804603"/>
            <a:ext cx="377300" cy="4936708"/>
            <a:chOff x="250617" y="2402301"/>
            <a:chExt cx="188650" cy="2468354"/>
          </a:xfrm>
        </p:grpSpPr>
        <p:sp>
          <p:nvSpPr>
            <p:cNvPr id="731" name="Google Shape;731;p4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2" name="Google Shape;732;p4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3" name="Google Shape;733;p4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4" name="Google Shape;734;p4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35" name="Google Shape;735;p44"/>
          <p:cNvGrpSpPr/>
          <p:nvPr/>
        </p:nvGrpSpPr>
        <p:grpSpPr>
          <a:xfrm>
            <a:off x="1964835" y="3390192"/>
            <a:ext cx="398473" cy="5657869"/>
            <a:chOff x="1608717" y="1280046"/>
            <a:chExt cx="199237" cy="2828935"/>
          </a:xfrm>
        </p:grpSpPr>
        <p:sp>
          <p:nvSpPr>
            <p:cNvPr id="736" name="Google Shape;736;p4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7" name="Google Shape;737;p4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38" name="Google Shape;738;p4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39" name="Google Shape;739;p44"/>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0" name="Google Shape;740;p44"/>
          <p:cNvGrpSpPr/>
          <p:nvPr/>
        </p:nvGrpSpPr>
        <p:grpSpPr>
          <a:xfrm>
            <a:off x="4077378" y="347814"/>
            <a:ext cx="115197" cy="1663598"/>
            <a:chOff x="2038689" y="173907"/>
            <a:chExt cx="57599" cy="831799"/>
          </a:xfrm>
        </p:grpSpPr>
        <p:sp>
          <p:nvSpPr>
            <p:cNvPr id="741" name="Google Shape;741;p4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2" name="Google Shape;742;p4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43" name="Google Shape;743;p44"/>
          <p:cNvGrpSpPr/>
          <p:nvPr/>
        </p:nvGrpSpPr>
        <p:grpSpPr>
          <a:xfrm>
            <a:off x="16016191" y="4217820"/>
            <a:ext cx="398002" cy="4279539"/>
            <a:chOff x="8008096" y="2108910"/>
            <a:chExt cx="199001" cy="2139769"/>
          </a:xfrm>
        </p:grpSpPr>
        <p:sp>
          <p:nvSpPr>
            <p:cNvPr id="744" name="Google Shape;744;p4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5" name="Google Shape;745;p4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46" name="Google Shape;746;p44"/>
          <p:cNvSpPr/>
          <p:nvPr/>
        </p:nvSpPr>
        <p:spPr>
          <a:xfrm>
            <a:off x="5404038" y="2317302"/>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47" name="Google Shape;747;p44"/>
          <p:cNvGrpSpPr/>
          <p:nvPr/>
        </p:nvGrpSpPr>
        <p:grpSpPr>
          <a:xfrm>
            <a:off x="8190291" y="-1719380"/>
            <a:ext cx="398002" cy="4279539"/>
            <a:chOff x="8008096" y="2108910"/>
            <a:chExt cx="199001" cy="2139769"/>
          </a:xfrm>
        </p:grpSpPr>
        <p:sp>
          <p:nvSpPr>
            <p:cNvPr id="748" name="Google Shape;748;p4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9" name="Google Shape;749;p4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0" name="Google Shape;750;p44"/>
          <p:cNvGrpSpPr/>
          <p:nvPr/>
        </p:nvGrpSpPr>
        <p:grpSpPr>
          <a:xfrm>
            <a:off x="12666572" y="7409879"/>
            <a:ext cx="266505" cy="3904755"/>
            <a:chOff x="6780548" y="337714"/>
            <a:chExt cx="133252" cy="1952377"/>
          </a:xfrm>
        </p:grpSpPr>
        <p:sp>
          <p:nvSpPr>
            <p:cNvPr id="751" name="Google Shape;751;p4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2" name="Google Shape;752;p4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53" name="Google Shape;753;p44"/>
          <p:cNvGrpSpPr/>
          <p:nvPr/>
        </p:nvGrpSpPr>
        <p:grpSpPr>
          <a:xfrm>
            <a:off x="5404043" y="7225526"/>
            <a:ext cx="242344" cy="1520991"/>
            <a:chOff x="5245196" y="3136513"/>
            <a:chExt cx="121172" cy="760495"/>
          </a:xfrm>
        </p:grpSpPr>
        <p:sp>
          <p:nvSpPr>
            <p:cNvPr id="754" name="Google Shape;754;p4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5" name="Google Shape;755;p4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56" name="Google Shape;756;p44"/>
          <p:cNvSpPr/>
          <p:nvPr/>
        </p:nvSpPr>
        <p:spPr>
          <a:xfrm>
            <a:off x="11079046" y="9033437"/>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7" name="Google Shape;757;p44"/>
          <p:cNvSpPr/>
          <p:nvPr/>
        </p:nvSpPr>
        <p:spPr>
          <a:xfrm>
            <a:off x="13988434" y="675756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58" name="Google Shape;758;p4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9" name="Shape 759"/>
        <p:cNvGrpSpPr/>
        <p:nvPr/>
      </p:nvGrpSpPr>
      <p:grpSpPr>
        <a:xfrm>
          <a:off x="0" y="0"/>
          <a:ext cx="0" cy="0"/>
          <a:chOff x="0" y="0"/>
          <a:chExt cx="0" cy="0"/>
        </a:xfrm>
      </p:grpSpPr>
      <p:sp>
        <p:nvSpPr>
          <p:cNvPr id="760" name="Google Shape;760;p45"/>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761" name="Google Shape;761;p45"/>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62" name="Google Shape;762;p45"/>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763" name="Google Shape;763;p4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4" name="Shape 764"/>
        <p:cNvGrpSpPr/>
        <p:nvPr/>
      </p:nvGrpSpPr>
      <p:grpSpPr>
        <a:xfrm>
          <a:off x="0" y="0"/>
          <a:ext cx="0" cy="0"/>
          <a:chOff x="0" y="0"/>
          <a:chExt cx="0" cy="0"/>
        </a:xfrm>
      </p:grpSpPr>
      <p:sp>
        <p:nvSpPr>
          <p:cNvPr id="765" name="Google Shape;765;p46"/>
          <p:cNvSpPr/>
          <p:nvPr>
            <p:ph idx="2" type="pic"/>
          </p:nvPr>
        </p:nvSpPr>
        <p:spPr>
          <a:xfrm>
            <a:off x="0" y="0"/>
            <a:ext cx="18288000" cy="10287000"/>
          </a:xfrm>
          <a:prstGeom prst="rect">
            <a:avLst/>
          </a:prstGeom>
          <a:noFill/>
          <a:ln>
            <a:noFill/>
          </a:ln>
        </p:spPr>
      </p:sp>
      <p:sp>
        <p:nvSpPr>
          <p:cNvPr id="766" name="Google Shape;766;p46"/>
          <p:cNvSpPr txBox="1"/>
          <p:nvPr>
            <p:ph type="title"/>
          </p:nvPr>
        </p:nvSpPr>
        <p:spPr>
          <a:xfrm>
            <a:off x="1163850" y="6783293"/>
            <a:ext cx="8253000" cy="2642400"/>
          </a:xfrm>
          <a:prstGeom prst="rect">
            <a:avLst/>
          </a:prstGeom>
        </p:spPr>
        <p:txBody>
          <a:bodyPr anchorCtr="0" anchor="b" bIns="182850" lIns="182850" spcFirstLastPara="1" rIns="182850" wrap="square" tIns="18285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767" name="Google Shape;767;p4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768" name="Shape 768"/>
        <p:cNvGrpSpPr/>
        <p:nvPr/>
      </p:nvGrpSpPr>
      <p:grpSpPr>
        <a:xfrm>
          <a:off x="0" y="0"/>
          <a:ext cx="0" cy="0"/>
          <a:chOff x="0" y="0"/>
          <a:chExt cx="0" cy="0"/>
        </a:xfrm>
      </p:grpSpPr>
      <p:sp>
        <p:nvSpPr>
          <p:cNvPr id="769" name="Google Shape;769;p47"/>
          <p:cNvSpPr txBox="1"/>
          <p:nvPr>
            <p:ph type="ctrTitle"/>
          </p:nvPr>
        </p:nvSpPr>
        <p:spPr>
          <a:xfrm>
            <a:off x="6137350" y="6150650"/>
            <a:ext cx="6111600" cy="1095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0400"/>
              <a:buNone/>
              <a:defRPr sz="4800">
                <a:solidFill>
                  <a:schemeClr val="accen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770" name="Google Shape;770;p47"/>
          <p:cNvSpPr txBox="1"/>
          <p:nvPr>
            <p:ph idx="1" type="subTitle"/>
          </p:nvPr>
        </p:nvSpPr>
        <p:spPr>
          <a:xfrm>
            <a:off x="4666000" y="3598150"/>
            <a:ext cx="8956200" cy="1585200"/>
          </a:xfrm>
          <a:prstGeom prst="rect">
            <a:avLst/>
          </a:prstGeom>
        </p:spPr>
        <p:txBody>
          <a:bodyPr anchorCtr="0" anchor="b"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71" name="Google Shape;771;p47"/>
          <p:cNvSpPr/>
          <p:nvPr/>
        </p:nvSpPr>
        <p:spPr>
          <a:xfrm>
            <a:off x="3242338" y="578122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2" name="Google Shape;772;p47"/>
          <p:cNvSpPr/>
          <p:nvPr/>
        </p:nvSpPr>
        <p:spPr>
          <a:xfrm>
            <a:off x="2477479" y="4213767"/>
            <a:ext cx="242868" cy="242868"/>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3" name="Google Shape;773;p47"/>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4" name="Google Shape;774;p47"/>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5" name="Google Shape;775;p47"/>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76" name="Google Shape;776;p47"/>
          <p:cNvGrpSpPr/>
          <p:nvPr/>
        </p:nvGrpSpPr>
        <p:grpSpPr>
          <a:xfrm>
            <a:off x="16434015" y="7153544"/>
            <a:ext cx="377771" cy="2363062"/>
            <a:chOff x="2877432" y="975334"/>
            <a:chExt cx="188886" cy="1181531"/>
          </a:xfrm>
        </p:grpSpPr>
        <p:sp>
          <p:nvSpPr>
            <p:cNvPr id="777" name="Google Shape;777;p47"/>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8" name="Google Shape;778;p47"/>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79" name="Google Shape;779;p47"/>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80" name="Google Shape;780;p47"/>
          <p:cNvSpPr/>
          <p:nvPr/>
        </p:nvSpPr>
        <p:spPr>
          <a:xfrm>
            <a:off x="17437592" y="23297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81" name="Google Shape;781;p47"/>
          <p:cNvGrpSpPr/>
          <p:nvPr/>
        </p:nvGrpSpPr>
        <p:grpSpPr>
          <a:xfrm>
            <a:off x="15038692" y="6486637"/>
            <a:ext cx="196118" cy="2295191"/>
            <a:chOff x="3347921" y="16006"/>
            <a:chExt cx="98059" cy="1147596"/>
          </a:xfrm>
        </p:grpSpPr>
        <p:sp>
          <p:nvSpPr>
            <p:cNvPr id="782" name="Google Shape;782;p47"/>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3" name="Google Shape;783;p47"/>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4" name="Google Shape;784;p47"/>
          <p:cNvGrpSpPr/>
          <p:nvPr/>
        </p:nvGrpSpPr>
        <p:grpSpPr>
          <a:xfrm>
            <a:off x="1611643" y="5907326"/>
            <a:ext cx="242344" cy="1520991"/>
            <a:chOff x="5245196" y="3136513"/>
            <a:chExt cx="121172" cy="760495"/>
          </a:xfrm>
        </p:grpSpPr>
        <p:sp>
          <p:nvSpPr>
            <p:cNvPr id="785" name="Google Shape;785;p4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6" name="Google Shape;786;p4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787" name="Google Shape;787;p47"/>
          <p:cNvGrpSpPr/>
          <p:nvPr/>
        </p:nvGrpSpPr>
        <p:grpSpPr>
          <a:xfrm>
            <a:off x="501234" y="4804603"/>
            <a:ext cx="377300" cy="4936708"/>
            <a:chOff x="250617" y="2402301"/>
            <a:chExt cx="188650" cy="2468354"/>
          </a:xfrm>
        </p:grpSpPr>
        <p:sp>
          <p:nvSpPr>
            <p:cNvPr id="788" name="Google Shape;788;p47"/>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89" name="Google Shape;789;p47"/>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0" name="Google Shape;790;p47"/>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1" name="Google Shape;791;p47"/>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2" name="Google Shape;792;p47"/>
          <p:cNvSpPr/>
          <p:nvPr/>
        </p:nvSpPr>
        <p:spPr>
          <a:xfrm>
            <a:off x="16614428" y="-767954"/>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47"/>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4" name="Google Shape;794;p47"/>
          <p:cNvGrpSpPr/>
          <p:nvPr/>
        </p:nvGrpSpPr>
        <p:grpSpPr>
          <a:xfrm>
            <a:off x="4077378" y="347814"/>
            <a:ext cx="115197" cy="1663598"/>
            <a:chOff x="2038689" y="173907"/>
            <a:chExt cx="57599" cy="831799"/>
          </a:xfrm>
        </p:grpSpPr>
        <p:sp>
          <p:nvSpPr>
            <p:cNvPr id="795" name="Google Shape;795;p47"/>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6" name="Google Shape;796;p47"/>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97" name="Google Shape;797;p47"/>
          <p:cNvSpPr/>
          <p:nvPr/>
        </p:nvSpPr>
        <p:spPr>
          <a:xfrm>
            <a:off x="15164679" y="366906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798" name="Google Shape;798;p47"/>
          <p:cNvGrpSpPr/>
          <p:nvPr/>
        </p:nvGrpSpPr>
        <p:grpSpPr>
          <a:xfrm>
            <a:off x="9840340" y="-992981"/>
            <a:ext cx="377771" cy="2363062"/>
            <a:chOff x="2877432" y="975334"/>
            <a:chExt cx="188886" cy="1181531"/>
          </a:xfrm>
        </p:grpSpPr>
        <p:sp>
          <p:nvSpPr>
            <p:cNvPr id="799" name="Google Shape;799;p47"/>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0" name="Google Shape;800;p47"/>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1" name="Google Shape;801;p47"/>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02" name="Google Shape;802;p47"/>
          <p:cNvSpPr/>
          <p:nvPr/>
        </p:nvSpPr>
        <p:spPr>
          <a:xfrm>
            <a:off x="14169609" y="1099144"/>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03" name="Google Shape;803;p47"/>
          <p:cNvGrpSpPr/>
          <p:nvPr/>
        </p:nvGrpSpPr>
        <p:grpSpPr>
          <a:xfrm>
            <a:off x="6060943" y="-447699"/>
            <a:ext cx="242344" cy="1520991"/>
            <a:chOff x="5245196" y="3136513"/>
            <a:chExt cx="121172" cy="760495"/>
          </a:xfrm>
        </p:grpSpPr>
        <p:sp>
          <p:nvSpPr>
            <p:cNvPr id="804" name="Google Shape;804;p4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5" name="Google Shape;805;p4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806" name="Google Shape;806;p47"/>
          <p:cNvGrpSpPr/>
          <p:nvPr/>
        </p:nvGrpSpPr>
        <p:grpSpPr>
          <a:xfrm>
            <a:off x="4612585" y="5138442"/>
            <a:ext cx="398473" cy="5657869"/>
            <a:chOff x="1608717" y="1280046"/>
            <a:chExt cx="199237" cy="2828935"/>
          </a:xfrm>
        </p:grpSpPr>
        <p:sp>
          <p:nvSpPr>
            <p:cNvPr id="807" name="Google Shape;807;p47"/>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8" name="Google Shape;808;p47"/>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09" name="Google Shape;809;p47"/>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10" name="Google Shape;810;p4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1" name="Shape 811"/>
        <p:cNvGrpSpPr/>
        <p:nvPr/>
      </p:nvGrpSpPr>
      <p:grpSpPr>
        <a:xfrm>
          <a:off x="0" y="0"/>
          <a:ext cx="0" cy="0"/>
          <a:chOff x="0" y="0"/>
          <a:chExt cx="0" cy="0"/>
        </a:xfrm>
      </p:grpSpPr>
      <p:sp>
        <p:nvSpPr>
          <p:cNvPr id="812" name="Google Shape;812;p48"/>
          <p:cNvSpPr txBox="1"/>
          <p:nvPr>
            <p:ph hasCustomPrompt="1" type="title"/>
          </p:nvPr>
        </p:nvSpPr>
        <p:spPr>
          <a:xfrm>
            <a:off x="3467450" y="1713300"/>
            <a:ext cx="11353200" cy="2460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16000">
                <a:solidFill>
                  <a:schemeClr val="accent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813" name="Google Shape;813;p48"/>
          <p:cNvSpPr txBox="1"/>
          <p:nvPr>
            <p:ph idx="1" type="body"/>
          </p:nvPr>
        </p:nvSpPr>
        <p:spPr>
          <a:xfrm>
            <a:off x="6416150" y="4173900"/>
            <a:ext cx="5455800" cy="14310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grpSp>
        <p:nvGrpSpPr>
          <p:cNvPr id="814" name="Google Shape;814;p48"/>
          <p:cNvGrpSpPr/>
          <p:nvPr/>
        </p:nvGrpSpPr>
        <p:grpSpPr>
          <a:xfrm>
            <a:off x="1444893" y="6825082"/>
            <a:ext cx="15398239" cy="3766927"/>
            <a:chOff x="4558950" y="838825"/>
            <a:chExt cx="2813800" cy="688350"/>
          </a:xfrm>
        </p:grpSpPr>
        <p:sp>
          <p:nvSpPr>
            <p:cNvPr id="815" name="Google Shape;815;p48"/>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6" name="Google Shape;816;p48"/>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7" name="Google Shape;817;p48"/>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8" name="Google Shape;818;p48"/>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48"/>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0" name="Google Shape;820;p48"/>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1" name="Google Shape;821;p48"/>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2" name="Google Shape;822;p48"/>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3" name="Google Shape;823;p48"/>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4" name="Google Shape;824;p48"/>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5" name="Google Shape;825;p48"/>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48"/>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7" name="Google Shape;827;p48"/>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8" name="Google Shape;828;p48"/>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9" name="Google Shape;829;p48"/>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0" name="Google Shape;830;p48"/>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1" name="Google Shape;831;p48"/>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2" name="Google Shape;832;p48"/>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3" name="Google Shape;833;p48"/>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4" name="Google Shape;834;p48"/>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5" name="Google Shape;835;p48"/>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6" name="Google Shape;836;p48"/>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7" name="Google Shape;837;p48"/>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8" name="Google Shape;838;p48"/>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9" name="Google Shape;839;p48"/>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0" name="Google Shape;840;p48"/>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1" name="Google Shape;841;p48"/>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2" name="Google Shape;842;p48"/>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3" name="Google Shape;843;p48"/>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4" name="Google Shape;844;p48"/>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5" name="Google Shape;845;p48"/>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48"/>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7" name="Google Shape;847;p48"/>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8" name="Google Shape;848;p48"/>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9" name="Google Shape;849;p48"/>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50" name="Google Shape;850;p4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51" name="Shape 851"/>
        <p:cNvGrpSpPr/>
        <p:nvPr/>
      </p:nvGrpSpPr>
      <p:grpSpPr>
        <a:xfrm>
          <a:off x="0" y="0"/>
          <a:ext cx="0" cy="0"/>
          <a:chOff x="0" y="0"/>
          <a:chExt cx="0" cy="0"/>
        </a:xfrm>
      </p:grpSpPr>
      <p:sp>
        <p:nvSpPr>
          <p:cNvPr id="852" name="Google Shape;852;p49"/>
          <p:cNvSpPr txBox="1"/>
          <p:nvPr>
            <p:ph idx="1" type="subTitle"/>
          </p:nvPr>
        </p:nvSpPr>
        <p:spPr>
          <a:xfrm>
            <a:off x="12858054"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853" name="Google Shape;853;p49"/>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4" name="Google Shape;854;p49"/>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5" name="Google Shape;855;p49"/>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6" name="Google Shape;856;p49"/>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7" name="Google Shape;857;p49"/>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8" name="Google Shape;858;p49"/>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9" name="Google Shape;859;p49"/>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0" name="Google Shape;860;p49"/>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1" name="Google Shape;861;p49"/>
          <p:cNvSpPr/>
          <p:nvPr/>
        </p:nvSpPr>
        <p:spPr>
          <a:xfrm>
            <a:off x="571500" y="90853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2" name="Google Shape;862;p49"/>
          <p:cNvSpPr/>
          <p:nvPr/>
        </p:nvSpPr>
        <p:spPr>
          <a:xfrm>
            <a:off x="878300" y="9606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3" name="Google Shape;863;p49"/>
          <p:cNvSpPr txBox="1"/>
          <p:nvPr>
            <p:ph type="ctrTitle"/>
          </p:nvPr>
        </p:nvSpPr>
        <p:spPr>
          <a:xfrm>
            <a:off x="1941628" y="6793600"/>
            <a:ext cx="4305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864" name="Google Shape;864;p49"/>
          <p:cNvSpPr txBox="1"/>
          <p:nvPr>
            <p:ph idx="2" type="subTitle"/>
          </p:nvPr>
        </p:nvSpPr>
        <p:spPr>
          <a:xfrm>
            <a:off x="1941628"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865" name="Google Shape;865;p49"/>
          <p:cNvSpPr txBox="1"/>
          <p:nvPr>
            <p:ph hasCustomPrompt="1" idx="3" type="title"/>
          </p:nvPr>
        </p:nvSpPr>
        <p:spPr>
          <a:xfrm>
            <a:off x="1941628"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2"/>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66" name="Google Shape;866;p49"/>
          <p:cNvSpPr txBox="1"/>
          <p:nvPr>
            <p:ph idx="4" type="ctrTitle"/>
          </p:nvPr>
        </p:nvSpPr>
        <p:spPr>
          <a:xfrm>
            <a:off x="7380696" y="6793600"/>
            <a:ext cx="27732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867" name="Google Shape;867;p49"/>
          <p:cNvSpPr txBox="1"/>
          <p:nvPr>
            <p:ph idx="5" type="subTitle"/>
          </p:nvPr>
        </p:nvSpPr>
        <p:spPr>
          <a:xfrm>
            <a:off x="7380682"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868" name="Google Shape;868;p49"/>
          <p:cNvSpPr txBox="1"/>
          <p:nvPr>
            <p:ph hasCustomPrompt="1" idx="6" type="title"/>
          </p:nvPr>
        </p:nvSpPr>
        <p:spPr>
          <a:xfrm>
            <a:off x="7380682"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3"/>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69" name="Google Shape;869;p49"/>
          <p:cNvSpPr txBox="1"/>
          <p:nvPr>
            <p:ph idx="7" type="ctrTitle"/>
          </p:nvPr>
        </p:nvSpPr>
        <p:spPr>
          <a:xfrm>
            <a:off x="1237650" y="823350"/>
            <a:ext cx="9152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870" name="Google Shape;870;p49"/>
          <p:cNvSpPr txBox="1"/>
          <p:nvPr>
            <p:ph idx="8" type="ctrTitle"/>
          </p:nvPr>
        </p:nvSpPr>
        <p:spPr>
          <a:xfrm>
            <a:off x="12856871" y="6755475"/>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871" name="Google Shape;871;p49"/>
          <p:cNvSpPr txBox="1"/>
          <p:nvPr>
            <p:ph hasCustomPrompt="1" idx="9" type="title"/>
          </p:nvPr>
        </p:nvSpPr>
        <p:spPr>
          <a:xfrm>
            <a:off x="12856871"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1"/>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72" name="Google Shape;872;p49"/>
          <p:cNvSpPr txBox="1"/>
          <p:nvPr>
            <p:ph idx="13" type="ctrTitle"/>
          </p:nvPr>
        </p:nvSpPr>
        <p:spPr>
          <a:xfrm>
            <a:off x="12858054" y="6793600"/>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873" name="Google Shape;873;p4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874" name="Shape 874"/>
        <p:cNvGrpSpPr/>
        <p:nvPr/>
      </p:nvGrpSpPr>
      <p:grpSpPr>
        <a:xfrm>
          <a:off x="0" y="0"/>
          <a:ext cx="0" cy="0"/>
          <a:chOff x="0" y="0"/>
          <a:chExt cx="0" cy="0"/>
        </a:xfrm>
      </p:grpSpPr>
      <p:sp>
        <p:nvSpPr>
          <p:cNvPr id="875" name="Google Shape;875;p50"/>
          <p:cNvSpPr txBox="1"/>
          <p:nvPr>
            <p:ph type="ctrTitle"/>
          </p:nvPr>
        </p:nvSpPr>
        <p:spPr>
          <a:xfrm>
            <a:off x="9392963" y="2730158"/>
            <a:ext cx="53112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876" name="Google Shape;876;p50"/>
          <p:cNvSpPr txBox="1"/>
          <p:nvPr>
            <p:ph idx="1" type="subTitle"/>
          </p:nvPr>
        </p:nvSpPr>
        <p:spPr>
          <a:xfrm>
            <a:off x="9392963" y="3670283"/>
            <a:ext cx="6078600" cy="18762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877" name="Google Shape;877;p50"/>
          <p:cNvSpPr txBox="1"/>
          <p:nvPr>
            <p:ph idx="2" type="ctrTitle"/>
          </p:nvPr>
        </p:nvSpPr>
        <p:spPr>
          <a:xfrm>
            <a:off x="3800300" y="6255885"/>
            <a:ext cx="49458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878" name="Google Shape;878;p50"/>
          <p:cNvSpPr txBox="1"/>
          <p:nvPr>
            <p:ph idx="3" type="subTitle"/>
          </p:nvPr>
        </p:nvSpPr>
        <p:spPr>
          <a:xfrm>
            <a:off x="2667750" y="7196779"/>
            <a:ext cx="6078600" cy="23586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879" name="Google Shape;879;p50"/>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0" name="Google Shape;880;p50"/>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1" name="Google Shape;881;p50"/>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2" name="Google Shape;882;p50"/>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83" name="Google Shape;883;p50"/>
          <p:cNvGrpSpPr/>
          <p:nvPr/>
        </p:nvGrpSpPr>
        <p:grpSpPr>
          <a:xfrm>
            <a:off x="13252268" y="-329124"/>
            <a:ext cx="242344" cy="1520991"/>
            <a:chOff x="5245196" y="3136513"/>
            <a:chExt cx="121172" cy="760495"/>
          </a:xfrm>
        </p:grpSpPr>
        <p:sp>
          <p:nvSpPr>
            <p:cNvPr id="884" name="Google Shape;884;p5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5" name="Google Shape;885;p5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86" name="Google Shape;886;p50"/>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7" name="Google Shape;887;p50"/>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8" name="Google Shape;888;p50"/>
          <p:cNvSpPr txBox="1"/>
          <p:nvPr>
            <p:ph idx="4"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889" name="Google Shape;889;p5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890" name="Shape 890"/>
        <p:cNvGrpSpPr/>
        <p:nvPr/>
      </p:nvGrpSpPr>
      <p:grpSpPr>
        <a:xfrm>
          <a:off x="0" y="0"/>
          <a:ext cx="0" cy="0"/>
          <a:chOff x="0" y="0"/>
          <a:chExt cx="0" cy="0"/>
        </a:xfrm>
      </p:grpSpPr>
      <p:sp>
        <p:nvSpPr>
          <p:cNvPr id="891" name="Google Shape;891;p51"/>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2" name="Google Shape;892;p51"/>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3" name="Google Shape;893;p51"/>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4" name="Google Shape;894;p51"/>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95" name="Google Shape;895;p51"/>
          <p:cNvGrpSpPr/>
          <p:nvPr/>
        </p:nvGrpSpPr>
        <p:grpSpPr>
          <a:xfrm>
            <a:off x="13252268" y="-329124"/>
            <a:ext cx="242344" cy="1520991"/>
            <a:chOff x="5245196" y="3136513"/>
            <a:chExt cx="121172" cy="760495"/>
          </a:xfrm>
        </p:grpSpPr>
        <p:sp>
          <p:nvSpPr>
            <p:cNvPr id="896" name="Google Shape;896;p5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7" name="Google Shape;897;p5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898" name="Google Shape;898;p51"/>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9" name="Google Shape;899;p51"/>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0" name="Google Shape;900;p51"/>
          <p:cNvSpPr txBox="1"/>
          <p:nvPr>
            <p:ph type="ctrTitle"/>
          </p:nvPr>
        </p:nvSpPr>
        <p:spPr>
          <a:xfrm>
            <a:off x="1782452"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01" name="Google Shape;901;p51"/>
          <p:cNvSpPr txBox="1"/>
          <p:nvPr>
            <p:ph idx="1" type="subTitle"/>
          </p:nvPr>
        </p:nvSpPr>
        <p:spPr>
          <a:xfrm>
            <a:off x="1782452"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02" name="Google Shape;902;p51"/>
          <p:cNvSpPr txBox="1"/>
          <p:nvPr>
            <p:ph idx="2" type="ctrTitle"/>
          </p:nvPr>
        </p:nvSpPr>
        <p:spPr>
          <a:xfrm>
            <a:off x="7006346"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03" name="Google Shape;903;p51"/>
          <p:cNvSpPr txBox="1"/>
          <p:nvPr>
            <p:ph idx="3" type="subTitle"/>
          </p:nvPr>
        </p:nvSpPr>
        <p:spPr>
          <a:xfrm>
            <a:off x="7006346"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04" name="Google Shape;904;p51"/>
          <p:cNvSpPr txBox="1"/>
          <p:nvPr>
            <p:ph idx="4" type="ctrTitle"/>
          </p:nvPr>
        </p:nvSpPr>
        <p:spPr>
          <a:xfrm>
            <a:off x="12249187"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05" name="Google Shape;905;p51"/>
          <p:cNvSpPr txBox="1"/>
          <p:nvPr>
            <p:ph idx="5" type="subTitle"/>
          </p:nvPr>
        </p:nvSpPr>
        <p:spPr>
          <a:xfrm>
            <a:off x="12249187"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06" name="Google Shape;906;p51"/>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907" name="Google Shape;907;p5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908" name="Shape 908"/>
        <p:cNvGrpSpPr/>
        <p:nvPr/>
      </p:nvGrpSpPr>
      <p:grpSpPr>
        <a:xfrm>
          <a:off x="0" y="0"/>
          <a:ext cx="0" cy="0"/>
          <a:chOff x="0" y="0"/>
          <a:chExt cx="0" cy="0"/>
        </a:xfrm>
      </p:grpSpPr>
      <p:sp>
        <p:nvSpPr>
          <p:cNvPr id="909" name="Google Shape;909;p52"/>
          <p:cNvSpPr txBox="1"/>
          <p:nvPr>
            <p:ph type="ctrTitle"/>
          </p:nvPr>
        </p:nvSpPr>
        <p:spPr>
          <a:xfrm>
            <a:off x="2243050"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10" name="Google Shape;910;p52"/>
          <p:cNvSpPr txBox="1"/>
          <p:nvPr>
            <p:ph idx="1" type="subTitle"/>
          </p:nvPr>
        </p:nvSpPr>
        <p:spPr>
          <a:xfrm>
            <a:off x="1923850" y="3287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11" name="Google Shape;911;p52"/>
          <p:cNvSpPr txBox="1"/>
          <p:nvPr>
            <p:ph idx="2" type="ctrTitle"/>
          </p:nvPr>
        </p:nvSpPr>
        <p:spPr>
          <a:xfrm>
            <a:off x="7256526"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12" name="Google Shape;912;p52"/>
          <p:cNvSpPr txBox="1"/>
          <p:nvPr>
            <p:ph idx="3" type="subTitle"/>
          </p:nvPr>
        </p:nvSpPr>
        <p:spPr>
          <a:xfrm>
            <a:off x="6937326" y="3287519"/>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13" name="Google Shape;913;p52"/>
          <p:cNvSpPr txBox="1"/>
          <p:nvPr>
            <p:ph idx="4" type="ctrTitle"/>
          </p:nvPr>
        </p:nvSpPr>
        <p:spPr>
          <a:xfrm>
            <a:off x="12285249"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14" name="Google Shape;914;p52"/>
          <p:cNvSpPr txBox="1"/>
          <p:nvPr>
            <p:ph idx="5" type="subTitle"/>
          </p:nvPr>
        </p:nvSpPr>
        <p:spPr>
          <a:xfrm>
            <a:off x="11895849" y="3287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15" name="Google Shape;915;p52"/>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916" name="Google Shape;916;p52"/>
          <p:cNvSpPr txBox="1"/>
          <p:nvPr>
            <p:ph idx="7" type="ctrTitle"/>
          </p:nvPr>
        </p:nvSpPr>
        <p:spPr>
          <a:xfrm>
            <a:off x="2243050"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17" name="Google Shape;917;p52"/>
          <p:cNvSpPr txBox="1"/>
          <p:nvPr>
            <p:ph idx="8" type="subTitle"/>
          </p:nvPr>
        </p:nvSpPr>
        <p:spPr>
          <a:xfrm>
            <a:off x="1923850" y="6958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18" name="Google Shape;918;p52"/>
          <p:cNvSpPr txBox="1"/>
          <p:nvPr>
            <p:ph idx="9" type="ctrTitle"/>
          </p:nvPr>
        </p:nvSpPr>
        <p:spPr>
          <a:xfrm>
            <a:off x="7256526"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19" name="Google Shape;919;p52"/>
          <p:cNvSpPr txBox="1"/>
          <p:nvPr>
            <p:ph idx="13" type="subTitle"/>
          </p:nvPr>
        </p:nvSpPr>
        <p:spPr>
          <a:xfrm>
            <a:off x="7067226" y="6958501"/>
            <a:ext cx="41412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20" name="Google Shape;920;p52"/>
          <p:cNvSpPr txBox="1"/>
          <p:nvPr>
            <p:ph idx="14" type="ctrTitle"/>
          </p:nvPr>
        </p:nvSpPr>
        <p:spPr>
          <a:xfrm>
            <a:off x="12285249"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21" name="Google Shape;921;p52"/>
          <p:cNvSpPr txBox="1"/>
          <p:nvPr>
            <p:ph idx="15" type="subTitle"/>
          </p:nvPr>
        </p:nvSpPr>
        <p:spPr>
          <a:xfrm>
            <a:off x="11895849" y="6958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22" name="Google Shape;922;p52"/>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3" name="Google Shape;923;p52"/>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4" name="Google Shape;924;p52"/>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5" name="Google Shape;925;p52"/>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6" name="Google Shape;926;p52"/>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7" name="Google Shape;927;p52"/>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8" name="Google Shape;928;p52"/>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29" name="Google Shape;929;p52"/>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0" name="Google Shape;930;p52"/>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5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1257300" y="547688"/>
            <a:ext cx="15773400" cy="1988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1257300" y="2738437"/>
            <a:ext cx="7772400" cy="652700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40" name="Google Shape;40;p6"/>
          <p:cNvSpPr txBox="1"/>
          <p:nvPr>
            <p:ph idx="2" type="body"/>
          </p:nvPr>
        </p:nvSpPr>
        <p:spPr>
          <a:xfrm>
            <a:off x="9258300" y="2738437"/>
            <a:ext cx="7772400" cy="652700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41" name="Google Shape;41;p6"/>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932" name="Shape 932"/>
        <p:cNvGrpSpPr/>
        <p:nvPr/>
      </p:nvGrpSpPr>
      <p:grpSpPr>
        <a:xfrm>
          <a:off x="0" y="0"/>
          <a:ext cx="0" cy="0"/>
          <a:chOff x="0" y="0"/>
          <a:chExt cx="0" cy="0"/>
        </a:xfrm>
      </p:grpSpPr>
      <p:sp>
        <p:nvSpPr>
          <p:cNvPr id="933" name="Google Shape;933;p53"/>
          <p:cNvSpPr txBox="1"/>
          <p:nvPr>
            <p:ph type="ctrTitle"/>
          </p:nvPr>
        </p:nvSpPr>
        <p:spPr>
          <a:xfrm>
            <a:off x="2437081"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34" name="Google Shape;934;p53"/>
          <p:cNvSpPr txBox="1"/>
          <p:nvPr>
            <p:ph idx="1" type="subTitle"/>
          </p:nvPr>
        </p:nvSpPr>
        <p:spPr>
          <a:xfrm>
            <a:off x="2437081"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35" name="Google Shape;935;p53"/>
          <p:cNvSpPr txBox="1"/>
          <p:nvPr>
            <p:ph idx="2" type="ctrTitle"/>
          </p:nvPr>
        </p:nvSpPr>
        <p:spPr>
          <a:xfrm>
            <a:off x="12109109"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36" name="Google Shape;936;p53"/>
          <p:cNvSpPr txBox="1"/>
          <p:nvPr>
            <p:ph idx="3" type="subTitle"/>
          </p:nvPr>
        </p:nvSpPr>
        <p:spPr>
          <a:xfrm>
            <a:off x="12109109"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37" name="Google Shape;937;p53"/>
          <p:cNvSpPr txBox="1"/>
          <p:nvPr>
            <p:ph idx="4" type="ctrTitle"/>
          </p:nvPr>
        </p:nvSpPr>
        <p:spPr>
          <a:xfrm>
            <a:off x="2437081"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38" name="Google Shape;938;p53"/>
          <p:cNvSpPr txBox="1"/>
          <p:nvPr>
            <p:ph idx="5" type="subTitle"/>
          </p:nvPr>
        </p:nvSpPr>
        <p:spPr>
          <a:xfrm>
            <a:off x="2233681" y="6542211"/>
            <a:ext cx="41694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39" name="Google Shape;939;p53"/>
          <p:cNvSpPr txBox="1"/>
          <p:nvPr>
            <p:ph idx="6" type="ctrTitle"/>
          </p:nvPr>
        </p:nvSpPr>
        <p:spPr>
          <a:xfrm>
            <a:off x="12109109"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940" name="Google Shape;940;p53"/>
          <p:cNvSpPr txBox="1"/>
          <p:nvPr>
            <p:ph idx="7" type="subTitle"/>
          </p:nvPr>
        </p:nvSpPr>
        <p:spPr>
          <a:xfrm>
            <a:off x="12109109" y="654221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41" name="Google Shape;941;p53"/>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942" name="Google Shape;942;p53"/>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3" name="Google Shape;943;p53"/>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53"/>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5" name="Google Shape;945;p53"/>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6" name="Google Shape;946;p53"/>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7" name="Google Shape;947;p53"/>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8" name="Google Shape;948;p53"/>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9" name="Google Shape;949;p53"/>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0" name="Google Shape;950;p53"/>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1" name="Google Shape;951;p53"/>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2" name="Google Shape;952;p5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953" name="Shape 953"/>
        <p:cNvGrpSpPr/>
        <p:nvPr/>
      </p:nvGrpSpPr>
      <p:grpSpPr>
        <a:xfrm>
          <a:off x="0" y="0"/>
          <a:ext cx="0" cy="0"/>
          <a:chOff x="0" y="0"/>
          <a:chExt cx="0" cy="0"/>
        </a:xfrm>
      </p:grpSpPr>
      <p:sp>
        <p:nvSpPr>
          <p:cNvPr id="954" name="Google Shape;954;p54"/>
          <p:cNvSpPr txBox="1"/>
          <p:nvPr>
            <p:ph type="ctrTitle"/>
          </p:nvPr>
        </p:nvSpPr>
        <p:spPr>
          <a:xfrm>
            <a:off x="1830322" y="4599088"/>
            <a:ext cx="3762600" cy="1289400"/>
          </a:xfrm>
          <a:prstGeom prst="rect">
            <a:avLst/>
          </a:prstGeom>
          <a:ln>
            <a:noFill/>
          </a:ln>
        </p:spPr>
        <p:txBody>
          <a:bodyPr anchorCtr="0" anchor="t"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55" name="Google Shape;955;p54"/>
          <p:cNvSpPr txBox="1"/>
          <p:nvPr>
            <p:ph idx="1" type="subTitle"/>
          </p:nvPr>
        </p:nvSpPr>
        <p:spPr>
          <a:xfrm>
            <a:off x="1758278" y="3554794"/>
            <a:ext cx="3834600" cy="1289400"/>
          </a:xfrm>
          <a:prstGeom prst="rect">
            <a:avLst/>
          </a:prstGeom>
        </p:spPr>
        <p:txBody>
          <a:bodyPr anchorCtr="0" anchor="b"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56" name="Google Shape;956;p54"/>
          <p:cNvSpPr txBox="1"/>
          <p:nvPr>
            <p:ph idx="2" type="ctrTitle"/>
          </p:nvPr>
        </p:nvSpPr>
        <p:spPr>
          <a:xfrm>
            <a:off x="12691035" y="4599088"/>
            <a:ext cx="3762600" cy="1289400"/>
          </a:xfrm>
          <a:prstGeom prst="rect">
            <a:avLst/>
          </a:prstGeom>
          <a:ln>
            <a:noFill/>
          </a:ln>
        </p:spPr>
        <p:txBody>
          <a:bodyPr anchorCtr="0" anchor="t"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57" name="Google Shape;957;p54"/>
          <p:cNvSpPr txBox="1"/>
          <p:nvPr>
            <p:ph idx="3" type="subTitle"/>
          </p:nvPr>
        </p:nvSpPr>
        <p:spPr>
          <a:xfrm>
            <a:off x="12691035" y="3554794"/>
            <a:ext cx="3762600" cy="1289400"/>
          </a:xfrm>
          <a:prstGeom prst="rect">
            <a:avLst/>
          </a:prstGeom>
        </p:spPr>
        <p:txBody>
          <a:bodyPr anchorCtr="0" anchor="b"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58" name="Google Shape;958;p54"/>
          <p:cNvSpPr txBox="1"/>
          <p:nvPr>
            <p:ph idx="4" type="ctrTitle"/>
          </p:nvPr>
        </p:nvSpPr>
        <p:spPr>
          <a:xfrm>
            <a:off x="1830322" y="5723050"/>
            <a:ext cx="37626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59" name="Google Shape;959;p54"/>
          <p:cNvSpPr txBox="1"/>
          <p:nvPr>
            <p:ph idx="5" type="subTitle"/>
          </p:nvPr>
        </p:nvSpPr>
        <p:spPr>
          <a:xfrm>
            <a:off x="1830322" y="6706550"/>
            <a:ext cx="3762600" cy="12894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60" name="Google Shape;960;p54"/>
          <p:cNvSpPr txBox="1"/>
          <p:nvPr>
            <p:ph idx="6" type="ctrTitle"/>
          </p:nvPr>
        </p:nvSpPr>
        <p:spPr>
          <a:xfrm>
            <a:off x="12691035" y="5723050"/>
            <a:ext cx="37626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961" name="Google Shape;961;p54"/>
          <p:cNvSpPr txBox="1"/>
          <p:nvPr>
            <p:ph idx="7" type="subTitle"/>
          </p:nvPr>
        </p:nvSpPr>
        <p:spPr>
          <a:xfrm>
            <a:off x="12691035" y="6706550"/>
            <a:ext cx="3313200" cy="12894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962" name="Google Shape;962;p54"/>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963" name="Google Shape;963;p54"/>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4" name="Google Shape;964;p54"/>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5" name="Google Shape;965;p54"/>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6" name="Google Shape;966;p54"/>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7" name="Google Shape;967;p54"/>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8" name="Google Shape;968;p54"/>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69" name="Google Shape;969;p54"/>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0" name="Google Shape;970;p54"/>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1" name="Google Shape;971;p54"/>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2" name="Google Shape;972;p54"/>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3" name="Google Shape;973;p5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74" name="Shape 974"/>
        <p:cNvGrpSpPr/>
        <p:nvPr/>
      </p:nvGrpSpPr>
      <p:grpSpPr>
        <a:xfrm>
          <a:off x="0" y="0"/>
          <a:ext cx="0" cy="0"/>
          <a:chOff x="0" y="0"/>
          <a:chExt cx="0" cy="0"/>
        </a:xfrm>
      </p:grpSpPr>
      <p:sp>
        <p:nvSpPr>
          <p:cNvPr id="975" name="Google Shape;975;p55"/>
          <p:cNvSpPr txBox="1"/>
          <p:nvPr>
            <p:ph type="title"/>
          </p:nvPr>
        </p:nvSpPr>
        <p:spPr>
          <a:xfrm>
            <a:off x="4942300" y="3660150"/>
            <a:ext cx="7646400" cy="22428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14400">
                <a:solidFill>
                  <a:schemeClr val="lt1"/>
                </a:solidFill>
              </a:defRPr>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976" name="Google Shape;976;p55"/>
          <p:cNvSpPr txBox="1"/>
          <p:nvPr>
            <p:ph idx="1" type="subTitle"/>
          </p:nvPr>
        </p:nvSpPr>
        <p:spPr>
          <a:xfrm>
            <a:off x="5805100" y="1080000"/>
            <a:ext cx="5920800" cy="27060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2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77" name="Google Shape;977;p55"/>
          <p:cNvSpPr txBox="1"/>
          <p:nvPr/>
        </p:nvSpPr>
        <p:spPr>
          <a:xfrm>
            <a:off x="4578999" y="7185611"/>
            <a:ext cx="8373000" cy="18630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600"/>
              </a:spcBef>
              <a:spcAft>
                <a:spcPts val="0"/>
              </a:spcAft>
              <a:buNone/>
            </a:pPr>
            <a:r>
              <a:rPr lang="en-US" sz="2000">
                <a:solidFill>
                  <a:schemeClr val="lt1"/>
                </a:solidFill>
                <a:latin typeface="Maven Pro"/>
                <a:ea typeface="Maven Pro"/>
                <a:cs typeface="Maven Pro"/>
                <a:sym typeface="Maven Pro"/>
              </a:rPr>
              <a:t>CREDITS: This presentation template was created by </a:t>
            </a:r>
            <a:r>
              <a:rPr lang="en-US" sz="2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US" sz="2000">
                <a:solidFill>
                  <a:schemeClr val="lt1"/>
                </a:solidFill>
                <a:latin typeface="Maven Pro"/>
                <a:ea typeface="Maven Pro"/>
                <a:cs typeface="Maven Pro"/>
                <a:sym typeface="Maven Pro"/>
              </a:rPr>
              <a:t>, including icons by </a:t>
            </a:r>
            <a:r>
              <a:rPr lang="en-US" sz="2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US" sz="2000">
                <a:solidFill>
                  <a:schemeClr val="lt1"/>
                </a:solidFill>
                <a:latin typeface="Maven Pro"/>
                <a:ea typeface="Maven Pro"/>
                <a:cs typeface="Maven Pro"/>
                <a:sym typeface="Maven Pro"/>
              </a:rPr>
              <a:t>, and infographics &amp; images by </a:t>
            </a:r>
            <a:r>
              <a:rPr lang="en-US" sz="2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2000">
              <a:solidFill>
                <a:schemeClr val="accent3"/>
              </a:solidFill>
              <a:latin typeface="Maven Pro"/>
              <a:ea typeface="Maven Pro"/>
              <a:cs typeface="Maven Pro"/>
              <a:sym typeface="Maven Pro"/>
            </a:endParaRPr>
          </a:p>
        </p:txBody>
      </p:sp>
      <p:sp>
        <p:nvSpPr>
          <p:cNvPr id="978" name="Google Shape;978;p55"/>
          <p:cNvSpPr/>
          <p:nvPr/>
        </p:nvSpPr>
        <p:spPr>
          <a:xfrm>
            <a:off x="1716493" y="2761339"/>
            <a:ext cx="261521" cy="262030"/>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79" name="Google Shape;979;p55"/>
          <p:cNvSpPr/>
          <p:nvPr/>
        </p:nvSpPr>
        <p:spPr>
          <a:xfrm>
            <a:off x="3604896" y="8680373"/>
            <a:ext cx="262030" cy="262030"/>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0" name="Google Shape;980;p55"/>
          <p:cNvSpPr/>
          <p:nvPr/>
        </p:nvSpPr>
        <p:spPr>
          <a:xfrm>
            <a:off x="14393242" y="1619082"/>
            <a:ext cx="262030" cy="262030"/>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1" name="Google Shape;981;p55"/>
          <p:cNvSpPr/>
          <p:nvPr/>
        </p:nvSpPr>
        <p:spPr>
          <a:xfrm>
            <a:off x="15652970" y="8011046"/>
            <a:ext cx="211591" cy="21210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2" name="Google Shape;982;p55"/>
          <p:cNvSpPr/>
          <p:nvPr/>
        </p:nvSpPr>
        <p:spPr>
          <a:xfrm>
            <a:off x="13339493" y="6216911"/>
            <a:ext cx="124795" cy="124795"/>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3" name="Google Shape;983;p55"/>
          <p:cNvSpPr/>
          <p:nvPr/>
        </p:nvSpPr>
        <p:spPr>
          <a:xfrm>
            <a:off x="4254547" y="5061576"/>
            <a:ext cx="224597" cy="225106"/>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4" name="Google Shape;984;p55"/>
          <p:cNvSpPr/>
          <p:nvPr/>
        </p:nvSpPr>
        <p:spPr>
          <a:xfrm>
            <a:off x="14837851" y="6481030"/>
            <a:ext cx="224597" cy="225106"/>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5" name="Google Shape;985;p55"/>
          <p:cNvSpPr/>
          <p:nvPr/>
        </p:nvSpPr>
        <p:spPr>
          <a:xfrm>
            <a:off x="15502548" y="243716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986" name="Google Shape;986;p55"/>
          <p:cNvGrpSpPr/>
          <p:nvPr/>
        </p:nvGrpSpPr>
        <p:grpSpPr>
          <a:xfrm>
            <a:off x="13339494" y="-779368"/>
            <a:ext cx="287532" cy="4212840"/>
            <a:chOff x="6780548" y="337714"/>
            <a:chExt cx="133252" cy="1952377"/>
          </a:xfrm>
        </p:grpSpPr>
        <p:sp>
          <p:nvSpPr>
            <p:cNvPr id="987" name="Google Shape;987;p5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88" name="Google Shape;988;p5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89" name="Google Shape;989;p55"/>
          <p:cNvGrpSpPr/>
          <p:nvPr/>
        </p:nvGrpSpPr>
        <p:grpSpPr>
          <a:xfrm>
            <a:off x="3020058" y="1015498"/>
            <a:ext cx="407069" cy="5326214"/>
            <a:chOff x="250617" y="2402301"/>
            <a:chExt cx="188650" cy="2468354"/>
          </a:xfrm>
        </p:grpSpPr>
        <p:sp>
          <p:nvSpPr>
            <p:cNvPr id="990" name="Google Shape;990;p55"/>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1" name="Google Shape;991;p55"/>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2" name="Google Shape;992;p55"/>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3" name="Google Shape;993;p55"/>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994" name="Google Shape;994;p55"/>
          <p:cNvGrpSpPr/>
          <p:nvPr/>
        </p:nvGrpSpPr>
        <p:grpSpPr>
          <a:xfrm>
            <a:off x="770710" y="2761342"/>
            <a:ext cx="398473" cy="5657869"/>
            <a:chOff x="1608717" y="1280046"/>
            <a:chExt cx="199237" cy="2828935"/>
          </a:xfrm>
        </p:grpSpPr>
        <p:sp>
          <p:nvSpPr>
            <p:cNvPr id="995" name="Google Shape;995;p5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6" name="Google Shape;996;p5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7" name="Google Shape;997;p5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998" name="Google Shape;998;p55"/>
          <p:cNvSpPr/>
          <p:nvPr/>
        </p:nvSpPr>
        <p:spPr>
          <a:xfrm>
            <a:off x="2101183" y="6419293"/>
            <a:ext cx="18264" cy="5436915"/>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99" name="Google Shape;999;p55"/>
          <p:cNvSpPr/>
          <p:nvPr/>
        </p:nvSpPr>
        <p:spPr>
          <a:xfrm>
            <a:off x="14180651" y="5181618"/>
            <a:ext cx="18264" cy="364472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0" name="Google Shape;1000;p55"/>
          <p:cNvGrpSpPr/>
          <p:nvPr/>
        </p:nvGrpSpPr>
        <p:grpSpPr>
          <a:xfrm>
            <a:off x="1978010" y="-779332"/>
            <a:ext cx="124286" cy="1794856"/>
            <a:chOff x="2038689" y="173907"/>
            <a:chExt cx="57599" cy="831799"/>
          </a:xfrm>
        </p:grpSpPr>
        <p:sp>
          <p:nvSpPr>
            <p:cNvPr id="1001" name="Google Shape;1001;p5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2" name="Google Shape;1002;p5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03" name="Google Shape;1003;p55"/>
          <p:cNvGrpSpPr/>
          <p:nvPr/>
        </p:nvGrpSpPr>
        <p:grpSpPr>
          <a:xfrm>
            <a:off x="17137445" y="4369618"/>
            <a:ext cx="429404" cy="4617194"/>
            <a:chOff x="8008096" y="2108910"/>
            <a:chExt cx="199001" cy="2139769"/>
          </a:xfrm>
        </p:grpSpPr>
        <p:sp>
          <p:nvSpPr>
            <p:cNvPr id="1004" name="Google Shape;1004;p5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5" name="Google Shape;1005;p5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06" name="Google Shape;1006;p55"/>
          <p:cNvSpPr/>
          <p:nvPr/>
        </p:nvSpPr>
        <p:spPr>
          <a:xfrm>
            <a:off x="12846423" y="638531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07" name="Google Shape;1007;p55"/>
          <p:cNvGrpSpPr/>
          <p:nvPr/>
        </p:nvGrpSpPr>
        <p:grpSpPr>
          <a:xfrm>
            <a:off x="16442445" y="18"/>
            <a:ext cx="429404" cy="4617194"/>
            <a:chOff x="8008096" y="2108910"/>
            <a:chExt cx="199001" cy="2139769"/>
          </a:xfrm>
        </p:grpSpPr>
        <p:sp>
          <p:nvSpPr>
            <p:cNvPr id="1008" name="Google Shape;1008;p5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09" name="Google Shape;1009;p5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10" name="Google Shape;1010;p5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1011" name="Shape 1011"/>
        <p:cNvGrpSpPr/>
        <p:nvPr/>
      </p:nvGrpSpPr>
      <p:grpSpPr>
        <a:xfrm>
          <a:off x="0" y="0"/>
          <a:ext cx="0" cy="0"/>
          <a:chOff x="0" y="0"/>
          <a:chExt cx="0" cy="0"/>
        </a:xfrm>
      </p:grpSpPr>
      <p:sp>
        <p:nvSpPr>
          <p:cNvPr id="1012" name="Google Shape;1012;p56"/>
          <p:cNvSpPr txBox="1"/>
          <p:nvPr>
            <p:ph idx="1" type="body"/>
          </p:nvPr>
        </p:nvSpPr>
        <p:spPr>
          <a:xfrm>
            <a:off x="11947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SzPts val="2000"/>
              <a:buFont typeface="Livvic Light"/>
              <a:buChar char="●"/>
              <a:defRPr sz="2400"/>
            </a:lvl1pPr>
            <a:lvl2pPr indent="-355600" lvl="1" marL="914400">
              <a:spcBef>
                <a:spcPts val="3200"/>
              </a:spcBef>
              <a:spcAft>
                <a:spcPts val="0"/>
              </a:spcAft>
              <a:buSzPts val="2000"/>
              <a:buFont typeface="Nunito Light"/>
              <a:buChar char="○"/>
              <a:defRPr/>
            </a:lvl2pPr>
            <a:lvl3pPr indent="-355600" lvl="2" marL="1371600">
              <a:spcBef>
                <a:spcPts val="3200"/>
              </a:spcBef>
              <a:spcAft>
                <a:spcPts val="0"/>
              </a:spcAft>
              <a:buSzPts val="2000"/>
              <a:buFont typeface="Nunito Light"/>
              <a:buChar char="■"/>
              <a:defRPr/>
            </a:lvl3pPr>
            <a:lvl4pPr indent="-355600" lvl="3" marL="1828800">
              <a:spcBef>
                <a:spcPts val="3200"/>
              </a:spcBef>
              <a:spcAft>
                <a:spcPts val="0"/>
              </a:spcAft>
              <a:buSzPts val="2000"/>
              <a:buFont typeface="Nunito Light"/>
              <a:buChar char="●"/>
              <a:defRPr/>
            </a:lvl4pPr>
            <a:lvl5pPr indent="-355600" lvl="4" marL="2286000">
              <a:spcBef>
                <a:spcPts val="3200"/>
              </a:spcBef>
              <a:spcAft>
                <a:spcPts val="0"/>
              </a:spcAft>
              <a:buSzPts val="2000"/>
              <a:buFont typeface="Nunito Light"/>
              <a:buChar char="○"/>
              <a:defRPr/>
            </a:lvl5pPr>
            <a:lvl6pPr indent="-355600" lvl="5" marL="2743200">
              <a:spcBef>
                <a:spcPts val="3200"/>
              </a:spcBef>
              <a:spcAft>
                <a:spcPts val="0"/>
              </a:spcAft>
              <a:buSzPts val="2000"/>
              <a:buFont typeface="Nunito Light"/>
              <a:buChar char="■"/>
              <a:defRPr/>
            </a:lvl6pPr>
            <a:lvl7pPr indent="-355600" lvl="6" marL="3200400">
              <a:spcBef>
                <a:spcPts val="3200"/>
              </a:spcBef>
              <a:spcAft>
                <a:spcPts val="0"/>
              </a:spcAft>
              <a:buSzPts val="2000"/>
              <a:buFont typeface="Nunito Light"/>
              <a:buChar char="●"/>
              <a:defRPr/>
            </a:lvl7pPr>
            <a:lvl8pPr indent="-355600" lvl="7" marL="3657600">
              <a:spcBef>
                <a:spcPts val="3200"/>
              </a:spcBef>
              <a:spcAft>
                <a:spcPts val="0"/>
              </a:spcAft>
              <a:buSzPts val="2000"/>
              <a:buFont typeface="Nunito Light"/>
              <a:buChar char="○"/>
              <a:defRPr/>
            </a:lvl8pPr>
            <a:lvl9pPr indent="-355600" lvl="8" marL="4114800">
              <a:spcBef>
                <a:spcPts val="3200"/>
              </a:spcBef>
              <a:spcAft>
                <a:spcPts val="3200"/>
              </a:spcAft>
              <a:buSzPts val="2000"/>
              <a:buFont typeface="Nunito Light"/>
              <a:buChar char="■"/>
              <a:defRPr/>
            </a:lvl9pPr>
          </a:lstStyle>
          <a:p/>
        </p:txBody>
      </p:sp>
      <p:sp>
        <p:nvSpPr>
          <p:cNvPr id="1013" name="Google Shape;1013;p56"/>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014" name="Google Shape;1014;p56"/>
          <p:cNvSpPr txBox="1"/>
          <p:nvPr>
            <p:ph idx="2" type="body"/>
          </p:nvPr>
        </p:nvSpPr>
        <p:spPr>
          <a:xfrm>
            <a:off x="93802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Clr>
                <a:srgbClr val="EC5D37"/>
              </a:buClr>
              <a:buSzPts val="2000"/>
              <a:buFont typeface="Livvic Light"/>
              <a:buChar char="●"/>
              <a:defRPr sz="2400"/>
            </a:lvl1pPr>
            <a:lvl2pPr indent="-355600" lvl="1" marL="914400">
              <a:spcBef>
                <a:spcPts val="3200"/>
              </a:spcBef>
              <a:spcAft>
                <a:spcPts val="0"/>
              </a:spcAft>
              <a:buClr>
                <a:srgbClr val="FFC800"/>
              </a:buClr>
              <a:buSzPts val="2000"/>
              <a:buFont typeface="Nunito Light"/>
              <a:buChar char="○"/>
              <a:defRPr/>
            </a:lvl2pPr>
            <a:lvl3pPr indent="-355600" lvl="2" marL="1371600">
              <a:spcBef>
                <a:spcPts val="3200"/>
              </a:spcBef>
              <a:spcAft>
                <a:spcPts val="0"/>
              </a:spcAft>
              <a:buClr>
                <a:srgbClr val="FFC800"/>
              </a:buClr>
              <a:buSzPts val="2000"/>
              <a:buFont typeface="Nunito Light"/>
              <a:buChar char="■"/>
              <a:defRPr/>
            </a:lvl3pPr>
            <a:lvl4pPr indent="-355600" lvl="3" marL="1828800">
              <a:spcBef>
                <a:spcPts val="3200"/>
              </a:spcBef>
              <a:spcAft>
                <a:spcPts val="0"/>
              </a:spcAft>
              <a:buClr>
                <a:srgbClr val="FFC800"/>
              </a:buClr>
              <a:buSzPts val="2000"/>
              <a:buFont typeface="Nunito Light"/>
              <a:buChar char="●"/>
              <a:defRPr/>
            </a:lvl4pPr>
            <a:lvl5pPr indent="-355600" lvl="4" marL="2286000">
              <a:spcBef>
                <a:spcPts val="3200"/>
              </a:spcBef>
              <a:spcAft>
                <a:spcPts val="0"/>
              </a:spcAft>
              <a:buClr>
                <a:srgbClr val="434343"/>
              </a:buClr>
              <a:buSzPts val="2000"/>
              <a:buFont typeface="Nunito Light"/>
              <a:buChar char="○"/>
              <a:defRPr/>
            </a:lvl5pPr>
            <a:lvl6pPr indent="-355600" lvl="5" marL="2743200">
              <a:spcBef>
                <a:spcPts val="3200"/>
              </a:spcBef>
              <a:spcAft>
                <a:spcPts val="0"/>
              </a:spcAft>
              <a:buClr>
                <a:srgbClr val="434343"/>
              </a:buClr>
              <a:buSzPts val="2000"/>
              <a:buFont typeface="Nunito Light"/>
              <a:buChar char="■"/>
              <a:defRPr/>
            </a:lvl6pPr>
            <a:lvl7pPr indent="-355600" lvl="6" marL="3200400">
              <a:spcBef>
                <a:spcPts val="3200"/>
              </a:spcBef>
              <a:spcAft>
                <a:spcPts val="0"/>
              </a:spcAft>
              <a:buClr>
                <a:srgbClr val="434343"/>
              </a:buClr>
              <a:buSzPts val="2000"/>
              <a:buFont typeface="Nunito Light"/>
              <a:buChar char="●"/>
              <a:defRPr/>
            </a:lvl7pPr>
            <a:lvl8pPr indent="-355600" lvl="7" marL="3657600">
              <a:spcBef>
                <a:spcPts val="3200"/>
              </a:spcBef>
              <a:spcAft>
                <a:spcPts val="0"/>
              </a:spcAft>
              <a:buClr>
                <a:srgbClr val="434343"/>
              </a:buClr>
              <a:buSzPts val="2000"/>
              <a:buFont typeface="Nunito Light"/>
              <a:buChar char="○"/>
              <a:defRPr/>
            </a:lvl8pPr>
            <a:lvl9pPr indent="-355600" lvl="8" marL="4114800">
              <a:spcBef>
                <a:spcPts val="3200"/>
              </a:spcBef>
              <a:spcAft>
                <a:spcPts val="3200"/>
              </a:spcAft>
              <a:buClr>
                <a:srgbClr val="434343"/>
              </a:buClr>
              <a:buSzPts val="2000"/>
              <a:buFont typeface="Nunito Light"/>
              <a:buChar char="■"/>
              <a:defRPr/>
            </a:lvl9pPr>
          </a:lstStyle>
          <a:p/>
        </p:txBody>
      </p:sp>
      <p:sp>
        <p:nvSpPr>
          <p:cNvPr id="1015" name="Google Shape;1015;p56"/>
          <p:cNvSpPr/>
          <p:nvPr/>
        </p:nvSpPr>
        <p:spPr>
          <a:xfrm>
            <a:off x="17659850" y="2247400"/>
            <a:ext cx="217300" cy="217250"/>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6" name="Google Shape;1016;p56"/>
          <p:cNvSpPr/>
          <p:nvPr/>
        </p:nvSpPr>
        <p:spPr>
          <a:xfrm>
            <a:off x="18312500" y="2680900"/>
            <a:ext cx="222900" cy="221950"/>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7" name="Google Shape;1017;p56"/>
          <p:cNvSpPr/>
          <p:nvPr/>
        </p:nvSpPr>
        <p:spPr>
          <a:xfrm>
            <a:off x="11619700" y="428800"/>
            <a:ext cx="217250" cy="217250"/>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8" name="Google Shape;1018;p56"/>
          <p:cNvSpPr/>
          <p:nvPr/>
        </p:nvSpPr>
        <p:spPr>
          <a:xfrm>
            <a:off x="14159600" y="84017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9" name="Google Shape;1019;p56"/>
          <p:cNvSpPr/>
          <p:nvPr/>
        </p:nvSpPr>
        <p:spPr>
          <a:xfrm>
            <a:off x="15905400" y="557025"/>
            <a:ext cx="89950" cy="890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0" name="Google Shape;1020;p56"/>
          <p:cNvSpPr/>
          <p:nvPr/>
        </p:nvSpPr>
        <p:spPr>
          <a:xfrm>
            <a:off x="14744900" y="-138650"/>
            <a:ext cx="311850" cy="311850"/>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1" name="Google Shape;1021;p56"/>
          <p:cNvSpPr/>
          <p:nvPr/>
        </p:nvSpPr>
        <p:spPr>
          <a:xfrm>
            <a:off x="16928550" y="710100"/>
            <a:ext cx="311850" cy="3128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2" name="Google Shape;1022;p56"/>
          <p:cNvSpPr/>
          <p:nvPr/>
        </p:nvSpPr>
        <p:spPr>
          <a:xfrm>
            <a:off x="14528550" y="121472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3" name="Google Shape;1023;p56"/>
          <p:cNvSpPr/>
          <p:nvPr/>
        </p:nvSpPr>
        <p:spPr>
          <a:xfrm>
            <a:off x="12597700" y="1815250"/>
            <a:ext cx="311850" cy="3118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4" name="Google Shape;1024;p56"/>
          <p:cNvSpPr/>
          <p:nvPr/>
        </p:nvSpPr>
        <p:spPr>
          <a:xfrm>
            <a:off x="-166000" y="908092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5" name="Google Shape;1025;p56"/>
          <p:cNvSpPr/>
          <p:nvPr/>
        </p:nvSpPr>
        <p:spPr>
          <a:xfrm>
            <a:off x="202950" y="945547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6" name="Google Shape;1026;p5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027" name="Shape 1027"/>
        <p:cNvGrpSpPr/>
        <p:nvPr/>
      </p:nvGrpSpPr>
      <p:grpSpPr>
        <a:xfrm>
          <a:off x="0" y="0"/>
          <a:ext cx="0" cy="0"/>
          <a:chOff x="0" y="0"/>
          <a:chExt cx="0" cy="0"/>
        </a:xfrm>
      </p:grpSpPr>
      <p:sp>
        <p:nvSpPr>
          <p:cNvPr id="1028" name="Google Shape;1028;p5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9" name="Shape 1029"/>
        <p:cNvGrpSpPr/>
        <p:nvPr/>
      </p:nvGrpSpPr>
      <p:grpSpPr>
        <a:xfrm>
          <a:off x="0" y="0"/>
          <a:ext cx="0" cy="0"/>
          <a:chOff x="0" y="0"/>
          <a:chExt cx="0" cy="0"/>
        </a:xfrm>
      </p:grpSpPr>
      <p:sp>
        <p:nvSpPr>
          <p:cNvPr id="1030" name="Google Shape;1030;p5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5" name="Shape 1035"/>
        <p:cNvGrpSpPr/>
        <p:nvPr/>
      </p:nvGrpSpPr>
      <p:grpSpPr>
        <a:xfrm>
          <a:off x="0" y="0"/>
          <a:ext cx="0" cy="0"/>
          <a:chOff x="0" y="0"/>
          <a:chExt cx="0" cy="0"/>
        </a:xfrm>
      </p:grpSpPr>
      <p:sp>
        <p:nvSpPr>
          <p:cNvPr id="1036" name="Google Shape;1036;p60"/>
          <p:cNvSpPr txBox="1"/>
          <p:nvPr>
            <p:ph type="ctrTitle"/>
          </p:nvPr>
        </p:nvSpPr>
        <p:spPr>
          <a:xfrm>
            <a:off x="3123300" y="1503775"/>
            <a:ext cx="12041400" cy="4105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0400"/>
              <a:buNone/>
              <a:defRPr sz="10400">
                <a:solidFill>
                  <a:schemeClr val="l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037" name="Google Shape;1037;p60"/>
          <p:cNvSpPr txBox="1"/>
          <p:nvPr>
            <p:ph idx="1" type="subTitle"/>
          </p:nvPr>
        </p:nvSpPr>
        <p:spPr>
          <a:xfrm>
            <a:off x="5848500" y="5608975"/>
            <a:ext cx="6591000" cy="1585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038" name="Google Shape;1038;p60"/>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9" name="Google Shape;1039;p60"/>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0" name="Google Shape;1040;p60"/>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1" name="Google Shape;1041;p60"/>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2" name="Google Shape;1042;p60"/>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3" name="Google Shape;1043;p60"/>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4" name="Google Shape;1044;p60"/>
          <p:cNvGrpSpPr/>
          <p:nvPr/>
        </p:nvGrpSpPr>
        <p:grpSpPr>
          <a:xfrm>
            <a:off x="16527365" y="-868731"/>
            <a:ext cx="377771" cy="2363062"/>
            <a:chOff x="2877432" y="975334"/>
            <a:chExt cx="188886" cy="1181531"/>
          </a:xfrm>
        </p:grpSpPr>
        <p:sp>
          <p:nvSpPr>
            <p:cNvPr id="1045" name="Google Shape;1045;p6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6" name="Google Shape;1046;p6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47" name="Google Shape;1047;p6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48" name="Google Shape;1048;p60"/>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49" name="Google Shape;1049;p60"/>
          <p:cNvGrpSpPr/>
          <p:nvPr/>
        </p:nvGrpSpPr>
        <p:grpSpPr>
          <a:xfrm>
            <a:off x="6181492" y="-1067313"/>
            <a:ext cx="196118" cy="2295191"/>
            <a:chOff x="3347921" y="16006"/>
            <a:chExt cx="98059" cy="1147596"/>
          </a:xfrm>
        </p:grpSpPr>
        <p:sp>
          <p:nvSpPr>
            <p:cNvPr id="1050" name="Google Shape;1050;p6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1" name="Google Shape;1051;p6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2" name="Google Shape;1052;p60"/>
          <p:cNvGrpSpPr/>
          <p:nvPr/>
        </p:nvGrpSpPr>
        <p:grpSpPr>
          <a:xfrm>
            <a:off x="9785543" y="-680224"/>
            <a:ext cx="242344" cy="1520991"/>
            <a:chOff x="5245196" y="3136513"/>
            <a:chExt cx="121172" cy="760495"/>
          </a:xfrm>
        </p:grpSpPr>
        <p:sp>
          <p:nvSpPr>
            <p:cNvPr id="1053" name="Google Shape;1053;p6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4" name="Google Shape;1054;p6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55" name="Google Shape;1055;p60"/>
          <p:cNvGrpSpPr/>
          <p:nvPr/>
        </p:nvGrpSpPr>
        <p:grpSpPr>
          <a:xfrm>
            <a:off x="501234" y="4804603"/>
            <a:ext cx="377300" cy="4936708"/>
            <a:chOff x="250617" y="2402301"/>
            <a:chExt cx="188650" cy="2468354"/>
          </a:xfrm>
        </p:grpSpPr>
        <p:sp>
          <p:nvSpPr>
            <p:cNvPr id="1056" name="Google Shape;1056;p6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7" name="Google Shape;1057;p6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8" name="Google Shape;1058;p6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59" name="Google Shape;1059;p6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60" name="Google Shape;1060;p60"/>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1" name="Google Shape;1061;p60"/>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2" name="Google Shape;1062;p60"/>
          <p:cNvGrpSpPr/>
          <p:nvPr/>
        </p:nvGrpSpPr>
        <p:grpSpPr>
          <a:xfrm>
            <a:off x="4077378" y="347814"/>
            <a:ext cx="115197" cy="1663598"/>
            <a:chOff x="2038689" y="173907"/>
            <a:chExt cx="57599" cy="831799"/>
          </a:xfrm>
        </p:grpSpPr>
        <p:sp>
          <p:nvSpPr>
            <p:cNvPr id="1063" name="Google Shape;1063;p6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4" name="Google Shape;1064;p6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5" name="Shape 1065"/>
        <p:cNvGrpSpPr/>
        <p:nvPr/>
      </p:nvGrpSpPr>
      <p:grpSpPr>
        <a:xfrm>
          <a:off x="0" y="0"/>
          <a:ext cx="0" cy="0"/>
          <a:chOff x="0" y="0"/>
          <a:chExt cx="0" cy="0"/>
        </a:xfrm>
      </p:grpSpPr>
      <p:sp>
        <p:nvSpPr>
          <p:cNvPr id="1066" name="Google Shape;1066;p61"/>
          <p:cNvSpPr/>
          <p:nvPr/>
        </p:nvSpPr>
        <p:spPr>
          <a:xfrm>
            <a:off x="144047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67" name="Google Shape;1067;p61"/>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8" name="Google Shape;1068;p61"/>
          <p:cNvGrpSpPr/>
          <p:nvPr/>
        </p:nvGrpSpPr>
        <p:grpSpPr>
          <a:xfrm>
            <a:off x="16527365" y="-868731"/>
            <a:ext cx="377771" cy="2363062"/>
            <a:chOff x="2877432" y="975334"/>
            <a:chExt cx="188886" cy="1181531"/>
          </a:xfrm>
        </p:grpSpPr>
        <p:sp>
          <p:nvSpPr>
            <p:cNvPr id="1069" name="Google Shape;1069;p6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0" name="Google Shape;1070;p6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1" name="Google Shape;1071;p6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2" name="Google Shape;1072;p61"/>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3" name="Google Shape;1073;p61"/>
          <p:cNvGrpSpPr/>
          <p:nvPr/>
        </p:nvGrpSpPr>
        <p:grpSpPr>
          <a:xfrm>
            <a:off x="7287797" y="-872396"/>
            <a:ext cx="266505" cy="3904755"/>
            <a:chOff x="6780548" y="337714"/>
            <a:chExt cx="133252" cy="1952377"/>
          </a:xfrm>
        </p:grpSpPr>
        <p:sp>
          <p:nvSpPr>
            <p:cNvPr id="1074" name="Google Shape;1074;p6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5" name="Google Shape;1075;p6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76" name="Google Shape;1076;p61"/>
          <p:cNvSpPr/>
          <p:nvPr/>
        </p:nvSpPr>
        <p:spPr>
          <a:xfrm>
            <a:off x="17871453" y="21"/>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77" name="Google Shape;1077;p61"/>
          <p:cNvGrpSpPr/>
          <p:nvPr/>
        </p:nvGrpSpPr>
        <p:grpSpPr>
          <a:xfrm>
            <a:off x="16016191" y="4217820"/>
            <a:ext cx="398002" cy="4279539"/>
            <a:chOff x="8008096" y="2108910"/>
            <a:chExt cx="199001" cy="2139769"/>
          </a:xfrm>
        </p:grpSpPr>
        <p:sp>
          <p:nvSpPr>
            <p:cNvPr id="1078" name="Google Shape;1078;p6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79" name="Google Shape;1079;p6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80" name="Google Shape;1080;p61"/>
          <p:cNvGrpSpPr/>
          <p:nvPr/>
        </p:nvGrpSpPr>
        <p:grpSpPr>
          <a:xfrm>
            <a:off x="1041991" y="2183095"/>
            <a:ext cx="398002" cy="4279539"/>
            <a:chOff x="8008096" y="2108910"/>
            <a:chExt cx="199001" cy="2139769"/>
          </a:xfrm>
        </p:grpSpPr>
        <p:sp>
          <p:nvSpPr>
            <p:cNvPr id="1081" name="Google Shape;1081;p6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2" name="Google Shape;1082;p6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083" name="Google Shape;1083;p61"/>
          <p:cNvSpPr txBox="1"/>
          <p:nvPr>
            <p:ph type="ctrTitle"/>
          </p:nvPr>
        </p:nvSpPr>
        <p:spPr>
          <a:xfrm>
            <a:off x="4062575" y="3485550"/>
            <a:ext cx="5244000" cy="1674600"/>
          </a:xfrm>
          <a:prstGeom prst="rect">
            <a:avLst/>
          </a:prstGeom>
        </p:spPr>
        <p:txBody>
          <a:bodyPr anchorCtr="0" anchor="b" bIns="182850" lIns="182850" spcFirstLastPara="1" rIns="182850" wrap="square" tIns="182850">
            <a:noAutofit/>
          </a:bodyPr>
          <a:lstStyle>
            <a:lvl1pPr lvl="0" algn="ctr">
              <a:spcBef>
                <a:spcPts val="0"/>
              </a:spcBef>
              <a:spcAft>
                <a:spcPts val="0"/>
              </a:spcAft>
              <a:buClr>
                <a:srgbClr val="000000"/>
              </a:buClr>
              <a:buSzPts val="2400"/>
              <a:buNone/>
              <a:defRPr sz="9600">
                <a:solidFill>
                  <a:schemeClr val="lt1"/>
                </a:solidFill>
              </a:defRPr>
            </a:lvl1pPr>
            <a:lvl2pPr lvl="1">
              <a:spcBef>
                <a:spcPts val="0"/>
              </a:spcBef>
              <a:spcAft>
                <a:spcPts val="0"/>
              </a:spcAft>
              <a:buClr>
                <a:srgbClr val="000000"/>
              </a:buClr>
              <a:buSzPts val="2400"/>
              <a:buNone/>
              <a:defRPr sz="2400">
                <a:solidFill>
                  <a:srgbClr val="000000"/>
                </a:solidFill>
              </a:defRPr>
            </a:lvl2pPr>
            <a:lvl3pPr lvl="2">
              <a:spcBef>
                <a:spcPts val="0"/>
              </a:spcBef>
              <a:spcAft>
                <a:spcPts val="0"/>
              </a:spcAft>
              <a:buClr>
                <a:srgbClr val="000000"/>
              </a:buClr>
              <a:buSzPts val="2400"/>
              <a:buNone/>
              <a:defRPr sz="2400">
                <a:solidFill>
                  <a:srgbClr val="000000"/>
                </a:solidFill>
              </a:defRPr>
            </a:lvl3pPr>
            <a:lvl4pPr lvl="3">
              <a:spcBef>
                <a:spcPts val="0"/>
              </a:spcBef>
              <a:spcAft>
                <a:spcPts val="0"/>
              </a:spcAft>
              <a:buClr>
                <a:srgbClr val="000000"/>
              </a:buClr>
              <a:buSzPts val="2400"/>
              <a:buNone/>
              <a:defRPr sz="2400">
                <a:solidFill>
                  <a:srgbClr val="000000"/>
                </a:solidFill>
              </a:defRPr>
            </a:lvl4pPr>
            <a:lvl5pPr lvl="4">
              <a:spcBef>
                <a:spcPts val="0"/>
              </a:spcBef>
              <a:spcAft>
                <a:spcPts val="0"/>
              </a:spcAft>
              <a:buClr>
                <a:srgbClr val="000000"/>
              </a:buClr>
              <a:buSzPts val="2400"/>
              <a:buNone/>
              <a:defRPr sz="2400">
                <a:solidFill>
                  <a:srgbClr val="000000"/>
                </a:solidFill>
              </a:defRPr>
            </a:lvl5pPr>
            <a:lvl6pPr lvl="5">
              <a:spcBef>
                <a:spcPts val="0"/>
              </a:spcBef>
              <a:spcAft>
                <a:spcPts val="0"/>
              </a:spcAft>
              <a:buClr>
                <a:srgbClr val="000000"/>
              </a:buClr>
              <a:buSzPts val="2400"/>
              <a:buNone/>
              <a:defRPr sz="2400">
                <a:solidFill>
                  <a:srgbClr val="000000"/>
                </a:solidFill>
              </a:defRPr>
            </a:lvl6pPr>
            <a:lvl7pPr lvl="6">
              <a:spcBef>
                <a:spcPts val="0"/>
              </a:spcBef>
              <a:spcAft>
                <a:spcPts val="0"/>
              </a:spcAft>
              <a:buClr>
                <a:srgbClr val="000000"/>
              </a:buClr>
              <a:buSzPts val="2400"/>
              <a:buNone/>
              <a:defRPr sz="2400">
                <a:solidFill>
                  <a:srgbClr val="000000"/>
                </a:solidFill>
              </a:defRPr>
            </a:lvl7pPr>
            <a:lvl8pPr lvl="7">
              <a:spcBef>
                <a:spcPts val="0"/>
              </a:spcBef>
              <a:spcAft>
                <a:spcPts val="0"/>
              </a:spcAft>
              <a:buClr>
                <a:srgbClr val="000000"/>
              </a:buClr>
              <a:buSzPts val="2400"/>
              <a:buNone/>
              <a:defRPr sz="2400">
                <a:solidFill>
                  <a:srgbClr val="000000"/>
                </a:solidFill>
              </a:defRPr>
            </a:lvl8pPr>
            <a:lvl9pPr lvl="8">
              <a:spcBef>
                <a:spcPts val="0"/>
              </a:spcBef>
              <a:spcAft>
                <a:spcPts val="0"/>
              </a:spcAft>
              <a:buClr>
                <a:srgbClr val="000000"/>
              </a:buClr>
              <a:buSzPts val="2400"/>
              <a:buNone/>
              <a:defRPr sz="2400">
                <a:solidFill>
                  <a:srgbClr val="000000"/>
                </a:solidFill>
              </a:defRPr>
            </a:lvl9pPr>
          </a:lstStyle>
          <a:p/>
        </p:txBody>
      </p:sp>
      <p:sp>
        <p:nvSpPr>
          <p:cNvPr id="1084" name="Google Shape;1084;p61"/>
          <p:cNvSpPr txBox="1"/>
          <p:nvPr>
            <p:ph idx="1" type="subTitle"/>
          </p:nvPr>
        </p:nvSpPr>
        <p:spPr>
          <a:xfrm>
            <a:off x="3583175" y="4834900"/>
            <a:ext cx="6202800" cy="20976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1085" name="Google Shape;1085;p61"/>
          <p:cNvSpPr txBox="1"/>
          <p:nvPr>
            <p:ph hasCustomPrompt="1" idx="2" type="title"/>
          </p:nvPr>
        </p:nvSpPr>
        <p:spPr>
          <a:xfrm>
            <a:off x="11669800" y="4244450"/>
            <a:ext cx="1962000" cy="1155600"/>
          </a:xfrm>
          <a:prstGeom prst="rect">
            <a:avLst/>
          </a:prstGeom>
        </p:spPr>
        <p:txBody>
          <a:bodyPr anchorCtr="0" anchor="ctr" bIns="182850" lIns="182850" spcFirstLastPara="1" rIns="182850" wrap="square" tIns="182850">
            <a:noAutofit/>
          </a:bodyPr>
          <a:lstStyle>
            <a:lvl1pPr lvl="0" algn="ctr">
              <a:spcBef>
                <a:spcPts val="0"/>
              </a:spcBef>
              <a:spcAft>
                <a:spcPts val="0"/>
              </a:spcAft>
              <a:buClr>
                <a:srgbClr val="000000"/>
              </a:buClr>
              <a:buSzPts val="9600"/>
              <a:buNone/>
              <a:defRPr sz="12000"/>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86" name="Google Shape;1086;p6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7" name="Shape 1087"/>
        <p:cNvGrpSpPr/>
        <p:nvPr/>
      </p:nvGrpSpPr>
      <p:grpSpPr>
        <a:xfrm>
          <a:off x="0" y="0"/>
          <a:ext cx="0" cy="0"/>
          <a:chOff x="0" y="0"/>
          <a:chExt cx="0" cy="0"/>
        </a:xfrm>
      </p:grpSpPr>
      <p:sp>
        <p:nvSpPr>
          <p:cNvPr id="1088" name="Google Shape;1088;p62"/>
          <p:cNvSpPr txBox="1"/>
          <p:nvPr>
            <p:ph idx="1" type="body"/>
          </p:nvPr>
        </p:nvSpPr>
        <p:spPr>
          <a:xfrm>
            <a:off x="1237650" y="3358350"/>
            <a:ext cx="7068600" cy="4180200"/>
          </a:xfrm>
          <a:prstGeom prst="rect">
            <a:avLst/>
          </a:prstGeom>
        </p:spPr>
        <p:txBody>
          <a:bodyPr anchorCtr="0" anchor="t" bIns="182850" lIns="182850" spcFirstLastPara="1" rIns="182850" wrap="square" tIns="182850">
            <a:noAutofit/>
          </a:bodyPr>
          <a:lstStyle>
            <a:lvl1pPr indent="-457200" lvl="0" marL="457200">
              <a:lnSpc>
                <a:spcPct val="100000"/>
              </a:lnSpc>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1089" name="Google Shape;1089;p62"/>
          <p:cNvSpPr txBox="1"/>
          <p:nvPr>
            <p:ph type="ctrTitle"/>
          </p:nvPr>
        </p:nvSpPr>
        <p:spPr>
          <a:xfrm>
            <a:off x="1237650" y="823350"/>
            <a:ext cx="5373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090" name="Google Shape;1090;p62"/>
          <p:cNvSpPr/>
          <p:nvPr/>
        </p:nvSpPr>
        <p:spPr>
          <a:xfrm>
            <a:off x="1440000" y="93802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1" name="Google Shape;1091;p62"/>
          <p:cNvSpPr/>
          <p:nvPr/>
        </p:nvSpPr>
        <p:spPr>
          <a:xfrm>
            <a:off x="4116950" y="83044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2" name="Google Shape;1092;p62"/>
          <p:cNvSpPr/>
          <p:nvPr/>
        </p:nvSpPr>
        <p:spPr>
          <a:xfrm>
            <a:off x="2864150" y="85928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3" name="Google Shape;1093;p62"/>
          <p:cNvSpPr/>
          <p:nvPr/>
        </p:nvSpPr>
        <p:spPr>
          <a:xfrm>
            <a:off x="4389450" y="89495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4" name="Google Shape;1094;p62"/>
          <p:cNvSpPr/>
          <p:nvPr/>
        </p:nvSpPr>
        <p:spPr>
          <a:xfrm>
            <a:off x="3170950" y="93910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95" name="Google Shape;1095;p62"/>
          <p:cNvGrpSpPr/>
          <p:nvPr/>
        </p:nvGrpSpPr>
        <p:grpSpPr>
          <a:xfrm>
            <a:off x="16297042" y="6009187"/>
            <a:ext cx="196118" cy="2295191"/>
            <a:chOff x="3347921" y="16006"/>
            <a:chExt cx="98059" cy="1147596"/>
          </a:xfrm>
        </p:grpSpPr>
        <p:sp>
          <p:nvSpPr>
            <p:cNvPr id="1096" name="Google Shape;1096;p6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7" name="Google Shape;1097;p6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98" name="Google Shape;1098;p62"/>
          <p:cNvGrpSpPr/>
          <p:nvPr/>
        </p:nvGrpSpPr>
        <p:grpSpPr>
          <a:xfrm>
            <a:off x="562843" y="7538526"/>
            <a:ext cx="242344" cy="1520991"/>
            <a:chOff x="5245196" y="3136513"/>
            <a:chExt cx="121172" cy="760495"/>
          </a:xfrm>
        </p:grpSpPr>
        <p:sp>
          <p:nvSpPr>
            <p:cNvPr id="1099" name="Google Shape;1099;p6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0" name="Google Shape;1100;p6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01" name="Google Shape;1101;p62"/>
          <p:cNvGrpSpPr/>
          <p:nvPr/>
        </p:nvGrpSpPr>
        <p:grpSpPr>
          <a:xfrm>
            <a:off x="17069478" y="8139264"/>
            <a:ext cx="115197" cy="1663598"/>
            <a:chOff x="2038689" y="173907"/>
            <a:chExt cx="57599" cy="831799"/>
          </a:xfrm>
        </p:grpSpPr>
        <p:sp>
          <p:nvSpPr>
            <p:cNvPr id="1102" name="Google Shape;1102;p6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3" name="Google Shape;1103;p6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04" name="Google Shape;1104;p62"/>
          <p:cNvSpPr/>
          <p:nvPr/>
        </p:nvSpPr>
        <p:spPr>
          <a:xfrm>
            <a:off x="15372200" y="91377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5" name="Google Shape;1105;p62"/>
          <p:cNvSpPr/>
          <p:nvPr/>
        </p:nvSpPr>
        <p:spPr>
          <a:xfrm>
            <a:off x="17736250" y="7538525"/>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6" name="Google Shape;1106;p6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7" name="Shape 1107"/>
        <p:cNvGrpSpPr/>
        <p:nvPr/>
      </p:nvGrpSpPr>
      <p:grpSpPr>
        <a:xfrm>
          <a:off x="0" y="0"/>
          <a:ext cx="0" cy="0"/>
          <a:chOff x="0" y="0"/>
          <a:chExt cx="0" cy="0"/>
        </a:xfrm>
      </p:grpSpPr>
      <p:sp>
        <p:nvSpPr>
          <p:cNvPr id="1108" name="Google Shape;1108;p63"/>
          <p:cNvSpPr txBox="1"/>
          <p:nvPr>
            <p:ph type="ctrTitle"/>
          </p:nvPr>
        </p:nvSpPr>
        <p:spPr>
          <a:xfrm>
            <a:off x="1847250" y="2392051"/>
            <a:ext cx="1964400" cy="11556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109" name="Google Shape;1109;p63"/>
          <p:cNvSpPr txBox="1"/>
          <p:nvPr>
            <p:ph idx="1" type="subTitle"/>
          </p:nvPr>
        </p:nvSpPr>
        <p:spPr>
          <a:xfrm>
            <a:off x="1847275" y="3368187"/>
            <a:ext cx="5241000" cy="222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110" name="Google Shape;1110;p63"/>
          <p:cNvSpPr txBox="1"/>
          <p:nvPr>
            <p:ph idx="2" type="ctrTitle"/>
          </p:nvPr>
        </p:nvSpPr>
        <p:spPr>
          <a:xfrm>
            <a:off x="14100757" y="2392051"/>
            <a:ext cx="2274600" cy="11556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111" name="Google Shape;1111;p63"/>
          <p:cNvSpPr txBox="1"/>
          <p:nvPr>
            <p:ph idx="3" type="subTitle"/>
          </p:nvPr>
        </p:nvSpPr>
        <p:spPr>
          <a:xfrm>
            <a:off x="10900332" y="3368187"/>
            <a:ext cx="5475000" cy="22248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112" name="Google Shape;1112;p63"/>
          <p:cNvSpPr txBox="1"/>
          <p:nvPr>
            <p:ph idx="4" type="ctrTitle"/>
          </p:nvPr>
        </p:nvSpPr>
        <p:spPr>
          <a:xfrm>
            <a:off x="1237650" y="823350"/>
            <a:ext cx="9236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113" name="Google Shape;1113;p63"/>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4" name="Google Shape;1114;p63"/>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5" name="Google Shape;1115;p63"/>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6" name="Google Shape;1116;p63"/>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17" name="Google Shape;1117;p63"/>
          <p:cNvGrpSpPr/>
          <p:nvPr/>
        </p:nvGrpSpPr>
        <p:grpSpPr>
          <a:xfrm>
            <a:off x="13252268" y="-329124"/>
            <a:ext cx="242344" cy="1520991"/>
            <a:chOff x="5245196" y="3136513"/>
            <a:chExt cx="121172" cy="760495"/>
          </a:xfrm>
        </p:grpSpPr>
        <p:sp>
          <p:nvSpPr>
            <p:cNvPr id="1118" name="Google Shape;1118;p6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9" name="Google Shape;1119;p6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20" name="Google Shape;1120;p63"/>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1" name="Google Shape;1121;p63"/>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2" name="Google Shape;1122;p6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1259682" y="547688"/>
            <a:ext cx="15773400" cy="1988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1259683" y="2521745"/>
            <a:ext cx="7736681" cy="123586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00"/>
              </a:spcBef>
              <a:spcAft>
                <a:spcPts val="0"/>
              </a:spcAft>
              <a:buClr>
                <a:schemeClr val="lt1"/>
              </a:buClr>
              <a:buSzPts val="3600"/>
              <a:buNone/>
              <a:defRPr b="1" sz="3600"/>
            </a:lvl1pPr>
            <a:lvl2pPr indent="-228600" lvl="1" marL="914400" algn="l">
              <a:lnSpc>
                <a:spcPct val="90000"/>
              </a:lnSpc>
              <a:spcBef>
                <a:spcPts val="750"/>
              </a:spcBef>
              <a:spcAft>
                <a:spcPts val="0"/>
              </a:spcAft>
              <a:buClr>
                <a:schemeClr val="lt1"/>
              </a:buClr>
              <a:buSzPts val="3000"/>
              <a:buNone/>
              <a:defRPr b="1" sz="3000"/>
            </a:lvl2pPr>
            <a:lvl3pPr indent="-228600" lvl="2" marL="1371600" algn="l">
              <a:lnSpc>
                <a:spcPct val="90000"/>
              </a:lnSpc>
              <a:spcBef>
                <a:spcPts val="750"/>
              </a:spcBef>
              <a:spcAft>
                <a:spcPts val="0"/>
              </a:spcAft>
              <a:buClr>
                <a:schemeClr val="lt1"/>
              </a:buClr>
              <a:buSzPts val="2700"/>
              <a:buNone/>
              <a:defRPr b="1" sz="2700"/>
            </a:lvl3pPr>
            <a:lvl4pPr indent="-228600" lvl="3" marL="1828800" algn="l">
              <a:lnSpc>
                <a:spcPct val="90000"/>
              </a:lnSpc>
              <a:spcBef>
                <a:spcPts val="750"/>
              </a:spcBef>
              <a:spcAft>
                <a:spcPts val="0"/>
              </a:spcAft>
              <a:buClr>
                <a:schemeClr val="lt1"/>
              </a:buClr>
              <a:buSzPts val="2400"/>
              <a:buNone/>
              <a:defRPr b="1" sz="2400"/>
            </a:lvl4pPr>
            <a:lvl5pPr indent="-228600" lvl="4" marL="2286000" algn="l">
              <a:lnSpc>
                <a:spcPct val="90000"/>
              </a:lnSpc>
              <a:spcBef>
                <a:spcPts val="750"/>
              </a:spcBef>
              <a:spcAft>
                <a:spcPts val="0"/>
              </a:spcAft>
              <a:buClr>
                <a:schemeClr val="lt1"/>
              </a:buClr>
              <a:buSzPts val="2400"/>
              <a:buNone/>
              <a:defRPr b="1" sz="2400"/>
            </a:lvl5pPr>
            <a:lvl6pPr indent="-228600" lvl="5" marL="2743200" algn="l">
              <a:lnSpc>
                <a:spcPct val="90000"/>
              </a:lnSpc>
              <a:spcBef>
                <a:spcPts val="750"/>
              </a:spcBef>
              <a:spcAft>
                <a:spcPts val="0"/>
              </a:spcAft>
              <a:buClr>
                <a:schemeClr val="lt1"/>
              </a:buClr>
              <a:buSzPts val="2400"/>
              <a:buNone/>
              <a:defRPr b="1" sz="2400"/>
            </a:lvl6pPr>
            <a:lvl7pPr indent="-228600" lvl="6" marL="3200400" algn="l">
              <a:lnSpc>
                <a:spcPct val="90000"/>
              </a:lnSpc>
              <a:spcBef>
                <a:spcPts val="750"/>
              </a:spcBef>
              <a:spcAft>
                <a:spcPts val="0"/>
              </a:spcAft>
              <a:buClr>
                <a:schemeClr val="lt1"/>
              </a:buClr>
              <a:buSzPts val="2400"/>
              <a:buNone/>
              <a:defRPr b="1" sz="2400"/>
            </a:lvl7pPr>
            <a:lvl8pPr indent="-228600" lvl="7" marL="3657600" algn="l">
              <a:lnSpc>
                <a:spcPct val="90000"/>
              </a:lnSpc>
              <a:spcBef>
                <a:spcPts val="750"/>
              </a:spcBef>
              <a:spcAft>
                <a:spcPts val="0"/>
              </a:spcAft>
              <a:buClr>
                <a:schemeClr val="lt1"/>
              </a:buClr>
              <a:buSzPts val="2400"/>
              <a:buNone/>
              <a:defRPr b="1" sz="2400"/>
            </a:lvl8pPr>
            <a:lvl9pPr indent="-228600" lvl="8" marL="4114800" algn="l">
              <a:lnSpc>
                <a:spcPct val="90000"/>
              </a:lnSpc>
              <a:spcBef>
                <a:spcPts val="750"/>
              </a:spcBef>
              <a:spcAft>
                <a:spcPts val="0"/>
              </a:spcAft>
              <a:buClr>
                <a:schemeClr val="lt1"/>
              </a:buClr>
              <a:buSzPts val="2400"/>
              <a:buNone/>
              <a:defRPr b="1" sz="2400"/>
            </a:lvl9pPr>
          </a:lstStyle>
          <a:p/>
        </p:txBody>
      </p:sp>
      <p:sp>
        <p:nvSpPr>
          <p:cNvPr id="47" name="Google Shape;47;p7"/>
          <p:cNvSpPr txBox="1"/>
          <p:nvPr>
            <p:ph idx="2" type="body"/>
          </p:nvPr>
        </p:nvSpPr>
        <p:spPr>
          <a:xfrm>
            <a:off x="1259683" y="3757613"/>
            <a:ext cx="7736681" cy="55268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48" name="Google Shape;48;p7"/>
          <p:cNvSpPr txBox="1"/>
          <p:nvPr>
            <p:ph idx="3" type="body"/>
          </p:nvPr>
        </p:nvSpPr>
        <p:spPr>
          <a:xfrm>
            <a:off x="9258300" y="2521745"/>
            <a:ext cx="7774782" cy="123586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00"/>
              </a:spcBef>
              <a:spcAft>
                <a:spcPts val="0"/>
              </a:spcAft>
              <a:buClr>
                <a:schemeClr val="lt1"/>
              </a:buClr>
              <a:buSzPts val="3600"/>
              <a:buNone/>
              <a:defRPr b="1" sz="3600"/>
            </a:lvl1pPr>
            <a:lvl2pPr indent="-228600" lvl="1" marL="914400" algn="l">
              <a:lnSpc>
                <a:spcPct val="90000"/>
              </a:lnSpc>
              <a:spcBef>
                <a:spcPts val="750"/>
              </a:spcBef>
              <a:spcAft>
                <a:spcPts val="0"/>
              </a:spcAft>
              <a:buClr>
                <a:schemeClr val="lt1"/>
              </a:buClr>
              <a:buSzPts val="3000"/>
              <a:buNone/>
              <a:defRPr b="1" sz="3000"/>
            </a:lvl2pPr>
            <a:lvl3pPr indent="-228600" lvl="2" marL="1371600" algn="l">
              <a:lnSpc>
                <a:spcPct val="90000"/>
              </a:lnSpc>
              <a:spcBef>
                <a:spcPts val="750"/>
              </a:spcBef>
              <a:spcAft>
                <a:spcPts val="0"/>
              </a:spcAft>
              <a:buClr>
                <a:schemeClr val="lt1"/>
              </a:buClr>
              <a:buSzPts val="2700"/>
              <a:buNone/>
              <a:defRPr b="1" sz="2700"/>
            </a:lvl3pPr>
            <a:lvl4pPr indent="-228600" lvl="3" marL="1828800" algn="l">
              <a:lnSpc>
                <a:spcPct val="90000"/>
              </a:lnSpc>
              <a:spcBef>
                <a:spcPts val="750"/>
              </a:spcBef>
              <a:spcAft>
                <a:spcPts val="0"/>
              </a:spcAft>
              <a:buClr>
                <a:schemeClr val="lt1"/>
              </a:buClr>
              <a:buSzPts val="2400"/>
              <a:buNone/>
              <a:defRPr b="1" sz="2400"/>
            </a:lvl4pPr>
            <a:lvl5pPr indent="-228600" lvl="4" marL="2286000" algn="l">
              <a:lnSpc>
                <a:spcPct val="90000"/>
              </a:lnSpc>
              <a:spcBef>
                <a:spcPts val="750"/>
              </a:spcBef>
              <a:spcAft>
                <a:spcPts val="0"/>
              </a:spcAft>
              <a:buClr>
                <a:schemeClr val="lt1"/>
              </a:buClr>
              <a:buSzPts val="2400"/>
              <a:buNone/>
              <a:defRPr b="1" sz="2400"/>
            </a:lvl5pPr>
            <a:lvl6pPr indent="-228600" lvl="5" marL="2743200" algn="l">
              <a:lnSpc>
                <a:spcPct val="90000"/>
              </a:lnSpc>
              <a:spcBef>
                <a:spcPts val="750"/>
              </a:spcBef>
              <a:spcAft>
                <a:spcPts val="0"/>
              </a:spcAft>
              <a:buClr>
                <a:schemeClr val="lt1"/>
              </a:buClr>
              <a:buSzPts val="2400"/>
              <a:buNone/>
              <a:defRPr b="1" sz="2400"/>
            </a:lvl6pPr>
            <a:lvl7pPr indent="-228600" lvl="6" marL="3200400" algn="l">
              <a:lnSpc>
                <a:spcPct val="90000"/>
              </a:lnSpc>
              <a:spcBef>
                <a:spcPts val="750"/>
              </a:spcBef>
              <a:spcAft>
                <a:spcPts val="0"/>
              </a:spcAft>
              <a:buClr>
                <a:schemeClr val="lt1"/>
              </a:buClr>
              <a:buSzPts val="2400"/>
              <a:buNone/>
              <a:defRPr b="1" sz="2400"/>
            </a:lvl7pPr>
            <a:lvl8pPr indent="-228600" lvl="7" marL="3657600" algn="l">
              <a:lnSpc>
                <a:spcPct val="90000"/>
              </a:lnSpc>
              <a:spcBef>
                <a:spcPts val="750"/>
              </a:spcBef>
              <a:spcAft>
                <a:spcPts val="0"/>
              </a:spcAft>
              <a:buClr>
                <a:schemeClr val="lt1"/>
              </a:buClr>
              <a:buSzPts val="2400"/>
              <a:buNone/>
              <a:defRPr b="1" sz="2400"/>
            </a:lvl8pPr>
            <a:lvl9pPr indent="-228600" lvl="8" marL="4114800" algn="l">
              <a:lnSpc>
                <a:spcPct val="90000"/>
              </a:lnSpc>
              <a:spcBef>
                <a:spcPts val="750"/>
              </a:spcBef>
              <a:spcAft>
                <a:spcPts val="0"/>
              </a:spcAft>
              <a:buClr>
                <a:schemeClr val="lt1"/>
              </a:buClr>
              <a:buSzPts val="2400"/>
              <a:buNone/>
              <a:defRPr b="1" sz="2400"/>
            </a:lvl9pPr>
          </a:lstStyle>
          <a:p/>
        </p:txBody>
      </p:sp>
      <p:sp>
        <p:nvSpPr>
          <p:cNvPr id="49" name="Google Shape;49;p7"/>
          <p:cNvSpPr txBox="1"/>
          <p:nvPr>
            <p:ph idx="4" type="body"/>
          </p:nvPr>
        </p:nvSpPr>
        <p:spPr>
          <a:xfrm>
            <a:off x="9258300" y="3757613"/>
            <a:ext cx="7774782" cy="55268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00"/>
              </a:spcBef>
              <a:spcAft>
                <a:spcPts val="0"/>
              </a:spcAft>
              <a:buClr>
                <a:schemeClr val="lt1"/>
              </a:buClr>
              <a:buSzPts val="1800"/>
              <a:buChar char="•"/>
              <a:defRPr/>
            </a:lvl1pPr>
            <a:lvl2pPr indent="-342900" lvl="1" marL="914400" algn="l">
              <a:lnSpc>
                <a:spcPct val="90000"/>
              </a:lnSpc>
              <a:spcBef>
                <a:spcPts val="750"/>
              </a:spcBef>
              <a:spcAft>
                <a:spcPts val="0"/>
              </a:spcAft>
              <a:buClr>
                <a:schemeClr val="lt1"/>
              </a:buClr>
              <a:buSzPts val="1800"/>
              <a:buChar char="•"/>
              <a:defRPr/>
            </a:lvl2pPr>
            <a:lvl3pPr indent="-342900" lvl="2" marL="1371600" algn="l">
              <a:lnSpc>
                <a:spcPct val="90000"/>
              </a:lnSpc>
              <a:spcBef>
                <a:spcPts val="750"/>
              </a:spcBef>
              <a:spcAft>
                <a:spcPts val="0"/>
              </a:spcAft>
              <a:buClr>
                <a:schemeClr val="lt1"/>
              </a:buClr>
              <a:buSzPts val="1800"/>
              <a:buChar char="•"/>
              <a:defRPr/>
            </a:lvl3pPr>
            <a:lvl4pPr indent="-342900" lvl="3" marL="1828800" algn="l">
              <a:lnSpc>
                <a:spcPct val="90000"/>
              </a:lnSpc>
              <a:spcBef>
                <a:spcPts val="750"/>
              </a:spcBef>
              <a:spcAft>
                <a:spcPts val="0"/>
              </a:spcAft>
              <a:buClr>
                <a:schemeClr val="lt1"/>
              </a:buClr>
              <a:buSzPts val="1800"/>
              <a:buChar char="•"/>
              <a:defRPr/>
            </a:lvl4pPr>
            <a:lvl5pPr indent="-342900" lvl="4" marL="2286000" algn="l">
              <a:lnSpc>
                <a:spcPct val="90000"/>
              </a:lnSpc>
              <a:spcBef>
                <a:spcPts val="750"/>
              </a:spcBef>
              <a:spcAft>
                <a:spcPts val="0"/>
              </a:spcAft>
              <a:buClr>
                <a:schemeClr val="lt1"/>
              </a:buClr>
              <a:buSzPts val="1800"/>
              <a:buChar char="•"/>
              <a:defRPr/>
            </a:lvl5pPr>
            <a:lvl6pPr indent="-342900" lvl="5" marL="2743200" algn="l">
              <a:lnSpc>
                <a:spcPct val="90000"/>
              </a:lnSpc>
              <a:spcBef>
                <a:spcPts val="750"/>
              </a:spcBef>
              <a:spcAft>
                <a:spcPts val="0"/>
              </a:spcAft>
              <a:buClr>
                <a:schemeClr val="lt1"/>
              </a:buClr>
              <a:buSzPts val="1800"/>
              <a:buChar char="•"/>
              <a:defRPr/>
            </a:lvl6pPr>
            <a:lvl7pPr indent="-342900" lvl="6" marL="3200400" algn="l">
              <a:lnSpc>
                <a:spcPct val="90000"/>
              </a:lnSpc>
              <a:spcBef>
                <a:spcPts val="750"/>
              </a:spcBef>
              <a:spcAft>
                <a:spcPts val="0"/>
              </a:spcAft>
              <a:buClr>
                <a:schemeClr val="lt1"/>
              </a:buClr>
              <a:buSzPts val="1800"/>
              <a:buChar char="•"/>
              <a:defRPr/>
            </a:lvl7pPr>
            <a:lvl8pPr indent="-342900" lvl="7" marL="3657600" algn="l">
              <a:lnSpc>
                <a:spcPct val="90000"/>
              </a:lnSpc>
              <a:spcBef>
                <a:spcPts val="750"/>
              </a:spcBef>
              <a:spcAft>
                <a:spcPts val="0"/>
              </a:spcAft>
              <a:buClr>
                <a:schemeClr val="lt1"/>
              </a:buClr>
              <a:buSzPts val="1800"/>
              <a:buChar char="•"/>
              <a:defRPr/>
            </a:lvl8pPr>
            <a:lvl9pPr indent="-342900" lvl="8" marL="4114800" algn="l">
              <a:lnSpc>
                <a:spcPct val="90000"/>
              </a:lnSpc>
              <a:spcBef>
                <a:spcPts val="750"/>
              </a:spcBef>
              <a:spcAft>
                <a:spcPts val="0"/>
              </a:spcAft>
              <a:buClr>
                <a:schemeClr val="lt1"/>
              </a:buClr>
              <a:buSzPts val="1800"/>
              <a:buChar char="•"/>
              <a:defRPr/>
            </a:lvl9pPr>
          </a:lstStyle>
          <a:p/>
        </p:txBody>
      </p:sp>
      <p:sp>
        <p:nvSpPr>
          <p:cNvPr id="50" name="Google Shape;50;p7"/>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3" name="Shape 1123"/>
        <p:cNvGrpSpPr/>
        <p:nvPr/>
      </p:nvGrpSpPr>
      <p:grpSpPr>
        <a:xfrm>
          <a:off x="0" y="0"/>
          <a:ext cx="0" cy="0"/>
          <a:chOff x="0" y="0"/>
          <a:chExt cx="0" cy="0"/>
        </a:xfrm>
      </p:grpSpPr>
      <p:sp>
        <p:nvSpPr>
          <p:cNvPr id="1124" name="Google Shape;1124;p64"/>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125" name="Google Shape;1125;p64"/>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6" name="Google Shape;1126;p64"/>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7" name="Google Shape;1127;p64"/>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8" name="Google Shape;1128;p64"/>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29" name="Google Shape;1129;p64"/>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0" name="Google Shape;1130;p64"/>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1" name="Google Shape;1131;p64"/>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2" name="Google Shape;1132;p64"/>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3" name="Google Shape;1133;p64"/>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4" name="Google Shape;1134;p64"/>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35" name="Google Shape;1135;p6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6" name="Shape 1136"/>
        <p:cNvGrpSpPr/>
        <p:nvPr/>
      </p:nvGrpSpPr>
      <p:grpSpPr>
        <a:xfrm>
          <a:off x="0" y="0"/>
          <a:ext cx="0" cy="0"/>
          <a:chOff x="0" y="0"/>
          <a:chExt cx="0" cy="0"/>
        </a:xfrm>
      </p:grpSpPr>
      <p:sp>
        <p:nvSpPr>
          <p:cNvPr id="1137" name="Google Shape;1137;p65"/>
          <p:cNvSpPr txBox="1"/>
          <p:nvPr>
            <p:ph idx="1" type="body"/>
          </p:nvPr>
        </p:nvSpPr>
        <p:spPr>
          <a:xfrm>
            <a:off x="1236611" y="4398050"/>
            <a:ext cx="3811800" cy="25926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32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1138" name="Google Shape;1138;p65"/>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139" name="Google Shape;1139;p65"/>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0" name="Google Shape;1140;p65"/>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1" name="Google Shape;1141;p65"/>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2" name="Google Shape;1142;p65"/>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43" name="Google Shape;1143;p65"/>
          <p:cNvGrpSpPr/>
          <p:nvPr/>
        </p:nvGrpSpPr>
        <p:grpSpPr>
          <a:xfrm>
            <a:off x="13252268" y="-329124"/>
            <a:ext cx="242344" cy="1520991"/>
            <a:chOff x="5245196" y="3136513"/>
            <a:chExt cx="121172" cy="760495"/>
          </a:xfrm>
        </p:grpSpPr>
        <p:sp>
          <p:nvSpPr>
            <p:cNvPr id="1144" name="Google Shape;1144;p6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5" name="Google Shape;1145;p6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46" name="Google Shape;1146;p65"/>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7" name="Google Shape;1147;p65"/>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48" name="Google Shape;1148;p6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9" name="Shape 1149"/>
        <p:cNvGrpSpPr/>
        <p:nvPr/>
      </p:nvGrpSpPr>
      <p:grpSpPr>
        <a:xfrm>
          <a:off x="0" y="0"/>
          <a:ext cx="0" cy="0"/>
          <a:chOff x="0" y="0"/>
          <a:chExt cx="0" cy="0"/>
        </a:xfrm>
      </p:grpSpPr>
      <p:sp>
        <p:nvSpPr>
          <p:cNvPr id="1150" name="Google Shape;1150;p66"/>
          <p:cNvSpPr txBox="1"/>
          <p:nvPr>
            <p:ph type="title"/>
          </p:nvPr>
        </p:nvSpPr>
        <p:spPr>
          <a:xfrm>
            <a:off x="4074000" y="2992800"/>
            <a:ext cx="10140000" cy="43014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9600"/>
              <a:buNone/>
              <a:defRPr sz="144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151" name="Google Shape;1151;p66"/>
          <p:cNvSpPr/>
          <p:nvPr/>
        </p:nvSpPr>
        <p:spPr>
          <a:xfrm>
            <a:off x="2120913" y="231727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2" name="Google Shape;1152;p66"/>
          <p:cNvSpPr/>
          <p:nvPr/>
        </p:nvSpPr>
        <p:spPr>
          <a:xfrm>
            <a:off x="15599479" y="183211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3" name="Google Shape;1153;p66"/>
          <p:cNvSpPr/>
          <p:nvPr/>
        </p:nvSpPr>
        <p:spPr>
          <a:xfrm>
            <a:off x="10515866" y="4904811"/>
            <a:ext cx="115197" cy="115197"/>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4" name="Google Shape;1154;p66"/>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5" name="Google Shape;1155;p66"/>
          <p:cNvSpPr/>
          <p:nvPr/>
        </p:nvSpPr>
        <p:spPr>
          <a:xfrm>
            <a:off x="4615764" y="6004773"/>
            <a:ext cx="208173" cy="208644"/>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6" name="Google Shape;1156;p66"/>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57" name="Google Shape;1157;p66"/>
          <p:cNvGrpSpPr/>
          <p:nvPr/>
        </p:nvGrpSpPr>
        <p:grpSpPr>
          <a:xfrm>
            <a:off x="16527365" y="-868731"/>
            <a:ext cx="377771" cy="2363062"/>
            <a:chOff x="2877432" y="975334"/>
            <a:chExt cx="188886" cy="1181531"/>
          </a:xfrm>
        </p:grpSpPr>
        <p:sp>
          <p:nvSpPr>
            <p:cNvPr id="1158" name="Google Shape;1158;p66"/>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59" name="Google Shape;1159;p66"/>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0" name="Google Shape;1160;p66"/>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61" name="Google Shape;1161;p66"/>
          <p:cNvSpPr/>
          <p:nvPr/>
        </p:nvSpPr>
        <p:spPr>
          <a:xfrm>
            <a:off x="16971992" y="32292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2" name="Google Shape;1162;p66"/>
          <p:cNvSpPr/>
          <p:nvPr/>
        </p:nvSpPr>
        <p:spPr>
          <a:xfrm>
            <a:off x="12586009" y="167121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3" name="Google Shape;1163;p66"/>
          <p:cNvSpPr/>
          <p:nvPr/>
        </p:nvSpPr>
        <p:spPr>
          <a:xfrm>
            <a:off x="3557007" y="4313555"/>
            <a:ext cx="239985" cy="239933"/>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64" name="Google Shape;1164;p66"/>
          <p:cNvGrpSpPr/>
          <p:nvPr/>
        </p:nvGrpSpPr>
        <p:grpSpPr>
          <a:xfrm>
            <a:off x="6181492" y="-1067313"/>
            <a:ext cx="196118" cy="2295191"/>
            <a:chOff x="3347921" y="16006"/>
            <a:chExt cx="98059" cy="1147596"/>
          </a:xfrm>
        </p:grpSpPr>
        <p:sp>
          <p:nvSpPr>
            <p:cNvPr id="1165" name="Google Shape;1165;p6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6" name="Google Shape;1166;p6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67" name="Google Shape;1167;p66"/>
          <p:cNvGrpSpPr/>
          <p:nvPr/>
        </p:nvGrpSpPr>
        <p:grpSpPr>
          <a:xfrm>
            <a:off x="9785543" y="-680224"/>
            <a:ext cx="242344" cy="1520991"/>
            <a:chOff x="5245196" y="3136513"/>
            <a:chExt cx="121172" cy="760495"/>
          </a:xfrm>
        </p:grpSpPr>
        <p:sp>
          <p:nvSpPr>
            <p:cNvPr id="1168" name="Google Shape;1168;p6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69" name="Google Shape;1169;p6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0" name="Google Shape;1170;p66"/>
          <p:cNvGrpSpPr/>
          <p:nvPr/>
        </p:nvGrpSpPr>
        <p:grpSpPr>
          <a:xfrm>
            <a:off x="13935672" y="170879"/>
            <a:ext cx="266505" cy="3904755"/>
            <a:chOff x="6780548" y="337714"/>
            <a:chExt cx="133252" cy="1952377"/>
          </a:xfrm>
        </p:grpSpPr>
        <p:sp>
          <p:nvSpPr>
            <p:cNvPr id="1171" name="Google Shape;1171;p6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2" name="Google Shape;1172;p6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3" name="Google Shape;1173;p66"/>
          <p:cNvGrpSpPr/>
          <p:nvPr/>
        </p:nvGrpSpPr>
        <p:grpSpPr>
          <a:xfrm>
            <a:off x="501234" y="4804603"/>
            <a:ext cx="377300" cy="4936708"/>
            <a:chOff x="250617" y="2402301"/>
            <a:chExt cx="188650" cy="2468354"/>
          </a:xfrm>
        </p:grpSpPr>
        <p:sp>
          <p:nvSpPr>
            <p:cNvPr id="1174" name="Google Shape;1174;p66"/>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5" name="Google Shape;1175;p66"/>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6" name="Google Shape;1176;p66"/>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7" name="Google Shape;1177;p66"/>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78" name="Google Shape;1178;p66"/>
          <p:cNvGrpSpPr/>
          <p:nvPr/>
        </p:nvGrpSpPr>
        <p:grpSpPr>
          <a:xfrm>
            <a:off x="1964835" y="3390192"/>
            <a:ext cx="398473" cy="5657869"/>
            <a:chOff x="1608717" y="1280046"/>
            <a:chExt cx="199237" cy="2828935"/>
          </a:xfrm>
        </p:grpSpPr>
        <p:sp>
          <p:nvSpPr>
            <p:cNvPr id="1179" name="Google Shape;1179;p66"/>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0" name="Google Shape;1180;p66"/>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1" name="Google Shape;1181;p66"/>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82" name="Google Shape;1182;p66"/>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83" name="Google Shape;1183;p66"/>
          <p:cNvGrpSpPr/>
          <p:nvPr/>
        </p:nvGrpSpPr>
        <p:grpSpPr>
          <a:xfrm>
            <a:off x="4077378" y="347814"/>
            <a:ext cx="115197" cy="1663598"/>
            <a:chOff x="2038689" y="173907"/>
            <a:chExt cx="57599" cy="831799"/>
          </a:xfrm>
        </p:grpSpPr>
        <p:sp>
          <p:nvSpPr>
            <p:cNvPr id="1184" name="Google Shape;1184;p6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5" name="Google Shape;1185;p6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86" name="Google Shape;1186;p66"/>
          <p:cNvGrpSpPr/>
          <p:nvPr/>
        </p:nvGrpSpPr>
        <p:grpSpPr>
          <a:xfrm>
            <a:off x="16016191" y="4217820"/>
            <a:ext cx="398002" cy="4279539"/>
            <a:chOff x="8008096" y="2108910"/>
            <a:chExt cx="199001" cy="2139769"/>
          </a:xfrm>
        </p:grpSpPr>
        <p:sp>
          <p:nvSpPr>
            <p:cNvPr id="1187" name="Google Shape;1187;p6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8" name="Google Shape;1188;p6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89" name="Google Shape;1189;p66"/>
          <p:cNvSpPr/>
          <p:nvPr/>
        </p:nvSpPr>
        <p:spPr>
          <a:xfrm>
            <a:off x="5404038" y="2317302"/>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90" name="Google Shape;1190;p66"/>
          <p:cNvGrpSpPr/>
          <p:nvPr/>
        </p:nvGrpSpPr>
        <p:grpSpPr>
          <a:xfrm>
            <a:off x="8190291" y="-1719380"/>
            <a:ext cx="398002" cy="4279539"/>
            <a:chOff x="8008096" y="2108910"/>
            <a:chExt cx="199001" cy="2139769"/>
          </a:xfrm>
        </p:grpSpPr>
        <p:sp>
          <p:nvSpPr>
            <p:cNvPr id="1191" name="Google Shape;1191;p6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2" name="Google Shape;1192;p6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3" name="Google Shape;1193;p66"/>
          <p:cNvGrpSpPr/>
          <p:nvPr/>
        </p:nvGrpSpPr>
        <p:grpSpPr>
          <a:xfrm>
            <a:off x="12666572" y="7409879"/>
            <a:ext cx="266505" cy="3904755"/>
            <a:chOff x="6780548" y="337714"/>
            <a:chExt cx="133252" cy="1952377"/>
          </a:xfrm>
        </p:grpSpPr>
        <p:sp>
          <p:nvSpPr>
            <p:cNvPr id="1194" name="Google Shape;1194;p6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5" name="Google Shape;1195;p6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196" name="Google Shape;1196;p66"/>
          <p:cNvGrpSpPr/>
          <p:nvPr/>
        </p:nvGrpSpPr>
        <p:grpSpPr>
          <a:xfrm>
            <a:off x="5404043" y="7225526"/>
            <a:ext cx="242344" cy="1520991"/>
            <a:chOff x="5245196" y="3136513"/>
            <a:chExt cx="121172" cy="760495"/>
          </a:xfrm>
        </p:grpSpPr>
        <p:sp>
          <p:nvSpPr>
            <p:cNvPr id="1197" name="Google Shape;1197;p6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8" name="Google Shape;1198;p6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199" name="Google Shape;1199;p66"/>
          <p:cNvSpPr/>
          <p:nvPr/>
        </p:nvSpPr>
        <p:spPr>
          <a:xfrm>
            <a:off x="11079046" y="9033437"/>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0" name="Google Shape;1200;p66"/>
          <p:cNvSpPr/>
          <p:nvPr/>
        </p:nvSpPr>
        <p:spPr>
          <a:xfrm>
            <a:off x="13988434" y="6757569"/>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1" name="Google Shape;1201;p6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2" name="Shape 1202"/>
        <p:cNvGrpSpPr/>
        <p:nvPr/>
      </p:nvGrpSpPr>
      <p:grpSpPr>
        <a:xfrm>
          <a:off x="0" y="0"/>
          <a:ext cx="0" cy="0"/>
          <a:chOff x="0" y="0"/>
          <a:chExt cx="0" cy="0"/>
        </a:xfrm>
      </p:grpSpPr>
      <p:sp>
        <p:nvSpPr>
          <p:cNvPr id="1203" name="Google Shape;1203;p67"/>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1204" name="Google Shape;1204;p67"/>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05" name="Google Shape;1205;p67"/>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1206" name="Google Shape;1206;p6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7" name="Shape 1207"/>
        <p:cNvGrpSpPr/>
        <p:nvPr/>
      </p:nvGrpSpPr>
      <p:grpSpPr>
        <a:xfrm>
          <a:off x="0" y="0"/>
          <a:ext cx="0" cy="0"/>
          <a:chOff x="0" y="0"/>
          <a:chExt cx="0" cy="0"/>
        </a:xfrm>
      </p:grpSpPr>
      <p:sp>
        <p:nvSpPr>
          <p:cNvPr id="1208" name="Google Shape;1208;p68"/>
          <p:cNvSpPr/>
          <p:nvPr>
            <p:ph idx="2" type="pic"/>
          </p:nvPr>
        </p:nvSpPr>
        <p:spPr>
          <a:xfrm>
            <a:off x="0" y="0"/>
            <a:ext cx="18288000" cy="10287000"/>
          </a:xfrm>
          <a:prstGeom prst="rect">
            <a:avLst/>
          </a:prstGeom>
          <a:noFill/>
          <a:ln>
            <a:noFill/>
          </a:ln>
        </p:spPr>
      </p:sp>
      <p:sp>
        <p:nvSpPr>
          <p:cNvPr id="1209" name="Google Shape;1209;p68"/>
          <p:cNvSpPr txBox="1"/>
          <p:nvPr>
            <p:ph type="title"/>
          </p:nvPr>
        </p:nvSpPr>
        <p:spPr>
          <a:xfrm>
            <a:off x="1163850" y="6783293"/>
            <a:ext cx="8253000" cy="2642400"/>
          </a:xfrm>
          <a:prstGeom prst="rect">
            <a:avLst/>
          </a:prstGeom>
        </p:spPr>
        <p:txBody>
          <a:bodyPr anchorCtr="0" anchor="b" bIns="182850" lIns="182850" spcFirstLastPara="1" rIns="182850" wrap="square" tIns="18285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10" name="Google Shape;1210;p6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211" name="Shape 1211"/>
        <p:cNvGrpSpPr/>
        <p:nvPr/>
      </p:nvGrpSpPr>
      <p:grpSpPr>
        <a:xfrm>
          <a:off x="0" y="0"/>
          <a:ext cx="0" cy="0"/>
          <a:chOff x="0" y="0"/>
          <a:chExt cx="0" cy="0"/>
        </a:xfrm>
      </p:grpSpPr>
      <p:sp>
        <p:nvSpPr>
          <p:cNvPr id="1212" name="Google Shape;1212;p69"/>
          <p:cNvSpPr txBox="1"/>
          <p:nvPr>
            <p:ph type="ctrTitle"/>
          </p:nvPr>
        </p:nvSpPr>
        <p:spPr>
          <a:xfrm>
            <a:off x="6137350" y="6150650"/>
            <a:ext cx="6111600" cy="1095600"/>
          </a:xfrm>
          <a:prstGeom prst="rect">
            <a:avLst/>
          </a:prstGeom>
        </p:spPr>
        <p:txBody>
          <a:bodyPr anchorCtr="0" anchor="t" bIns="182850" lIns="182850" spcFirstLastPara="1" rIns="182850" wrap="square" tIns="182850">
            <a:noAutofit/>
          </a:bodyPr>
          <a:lstStyle>
            <a:lvl1pPr lvl="0" algn="ctr">
              <a:spcBef>
                <a:spcPts val="0"/>
              </a:spcBef>
              <a:spcAft>
                <a:spcPts val="0"/>
              </a:spcAft>
              <a:buSzPts val="10400"/>
              <a:buNone/>
              <a:defRPr sz="4800">
                <a:solidFill>
                  <a:schemeClr val="accent1"/>
                </a:solidFill>
              </a:defRPr>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213" name="Google Shape;1213;p69"/>
          <p:cNvSpPr txBox="1"/>
          <p:nvPr>
            <p:ph idx="1" type="subTitle"/>
          </p:nvPr>
        </p:nvSpPr>
        <p:spPr>
          <a:xfrm>
            <a:off x="4666000" y="3598150"/>
            <a:ext cx="8956200" cy="1585200"/>
          </a:xfrm>
          <a:prstGeom prst="rect">
            <a:avLst/>
          </a:prstGeom>
        </p:spPr>
        <p:txBody>
          <a:bodyPr anchorCtr="0" anchor="b" bIns="182850" lIns="182850" spcFirstLastPara="1" rIns="182850" wrap="square" tIns="18285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14" name="Google Shape;1214;p69"/>
          <p:cNvSpPr/>
          <p:nvPr/>
        </p:nvSpPr>
        <p:spPr>
          <a:xfrm>
            <a:off x="3242338" y="5781227"/>
            <a:ext cx="242396" cy="242868"/>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5" name="Google Shape;1215;p69"/>
          <p:cNvSpPr/>
          <p:nvPr/>
        </p:nvSpPr>
        <p:spPr>
          <a:xfrm>
            <a:off x="2477479" y="4213767"/>
            <a:ext cx="242868" cy="242868"/>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6" name="Google Shape;1216;p69"/>
          <p:cNvSpPr/>
          <p:nvPr/>
        </p:nvSpPr>
        <p:spPr>
          <a:xfrm>
            <a:off x="17420045" y="9642989"/>
            <a:ext cx="196118" cy="19659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7" name="Google Shape;1217;p69"/>
          <p:cNvSpPr/>
          <p:nvPr/>
        </p:nvSpPr>
        <p:spPr>
          <a:xfrm>
            <a:off x="551338" y="3114118"/>
            <a:ext cx="115669" cy="115197"/>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8" name="Google Shape;1218;p69"/>
          <p:cNvSpPr/>
          <p:nvPr/>
        </p:nvSpPr>
        <p:spPr>
          <a:xfrm>
            <a:off x="16527346" y="5907362"/>
            <a:ext cx="208173" cy="208644"/>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19" name="Google Shape;1219;p69"/>
          <p:cNvGrpSpPr/>
          <p:nvPr/>
        </p:nvGrpSpPr>
        <p:grpSpPr>
          <a:xfrm>
            <a:off x="16434015" y="7153544"/>
            <a:ext cx="377771" cy="2363062"/>
            <a:chOff x="2877432" y="975334"/>
            <a:chExt cx="188886" cy="1181531"/>
          </a:xfrm>
        </p:grpSpPr>
        <p:sp>
          <p:nvSpPr>
            <p:cNvPr id="1220" name="Google Shape;1220;p6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1" name="Google Shape;1221;p6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2" name="Google Shape;1222;p6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23" name="Google Shape;1223;p69"/>
          <p:cNvSpPr/>
          <p:nvPr/>
        </p:nvSpPr>
        <p:spPr>
          <a:xfrm>
            <a:off x="17437592" y="2329763"/>
            <a:ext cx="161004" cy="160951"/>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24" name="Google Shape;1224;p69"/>
          <p:cNvGrpSpPr/>
          <p:nvPr/>
        </p:nvGrpSpPr>
        <p:grpSpPr>
          <a:xfrm>
            <a:off x="15038692" y="6486637"/>
            <a:ext cx="196118" cy="2295191"/>
            <a:chOff x="3347921" y="16006"/>
            <a:chExt cx="98059" cy="1147596"/>
          </a:xfrm>
        </p:grpSpPr>
        <p:sp>
          <p:nvSpPr>
            <p:cNvPr id="1225" name="Google Shape;1225;p69"/>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6" name="Google Shape;1226;p69"/>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27" name="Google Shape;1227;p69"/>
          <p:cNvGrpSpPr/>
          <p:nvPr/>
        </p:nvGrpSpPr>
        <p:grpSpPr>
          <a:xfrm>
            <a:off x="1611643" y="5907326"/>
            <a:ext cx="242344" cy="1520991"/>
            <a:chOff x="5245196" y="3136513"/>
            <a:chExt cx="121172" cy="760495"/>
          </a:xfrm>
        </p:grpSpPr>
        <p:sp>
          <p:nvSpPr>
            <p:cNvPr id="1228" name="Google Shape;1228;p6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9" name="Google Shape;1229;p6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30" name="Google Shape;1230;p69"/>
          <p:cNvGrpSpPr/>
          <p:nvPr/>
        </p:nvGrpSpPr>
        <p:grpSpPr>
          <a:xfrm>
            <a:off x="501234" y="4804603"/>
            <a:ext cx="377300" cy="4936708"/>
            <a:chOff x="250617" y="2402301"/>
            <a:chExt cx="188650" cy="2468354"/>
          </a:xfrm>
        </p:grpSpPr>
        <p:sp>
          <p:nvSpPr>
            <p:cNvPr id="1231" name="Google Shape;1231;p6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2" name="Google Shape;1232;p6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3" name="Google Shape;1233;p6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4" name="Google Shape;1234;p6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35" name="Google Shape;1235;p69"/>
          <p:cNvSpPr/>
          <p:nvPr/>
        </p:nvSpPr>
        <p:spPr>
          <a:xfrm>
            <a:off x="16614428" y="-767954"/>
            <a:ext cx="16928" cy="5039274"/>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6" name="Google Shape;1236;p69"/>
          <p:cNvSpPr/>
          <p:nvPr/>
        </p:nvSpPr>
        <p:spPr>
          <a:xfrm>
            <a:off x="1293726" y="42892"/>
            <a:ext cx="16928" cy="337813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37" name="Google Shape;1237;p69"/>
          <p:cNvGrpSpPr/>
          <p:nvPr/>
        </p:nvGrpSpPr>
        <p:grpSpPr>
          <a:xfrm>
            <a:off x="4077378" y="347814"/>
            <a:ext cx="115197" cy="1663598"/>
            <a:chOff x="2038689" y="173907"/>
            <a:chExt cx="57599" cy="831799"/>
          </a:xfrm>
        </p:grpSpPr>
        <p:sp>
          <p:nvSpPr>
            <p:cNvPr id="1238" name="Google Shape;1238;p6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9" name="Google Shape;1239;p6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40" name="Google Shape;1240;p69"/>
          <p:cNvSpPr/>
          <p:nvPr/>
        </p:nvSpPr>
        <p:spPr>
          <a:xfrm>
            <a:off x="15164679" y="3669067"/>
            <a:ext cx="242868" cy="242868"/>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41" name="Google Shape;1241;p69"/>
          <p:cNvGrpSpPr/>
          <p:nvPr/>
        </p:nvGrpSpPr>
        <p:grpSpPr>
          <a:xfrm>
            <a:off x="9840340" y="-992981"/>
            <a:ext cx="377771" cy="2363062"/>
            <a:chOff x="2877432" y="975334"/>
            <a:chExt cx="188886" cy="1181531"/>
          </a:xfrm>
        </p:grpSpPr>
        <p:sp>
          <p:nvSpPr>
            <p:cNvPr id="1242" name="Google Shape;1242;p6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3" name="Google Shape;1243;p6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4" name="Google Shape;1244;p6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45" name="Google Shape;1245;p69"/>
          <p:cNvSpPr/>
          <p:nvPr/>
        </p:nvSpPr>
        <p:spPr>
          <a:xfrm>
            <a:off x="14169609" y="1099144"/>
            <a:ext cx="160951" cy="160951"/>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246" name="Google Shape;1246;p69"/>
          <p:cNvGrpSpPr/>
          <p:nvPr/>
        </p:nvGrpSpPr>
        <p:grpSpPr>
          <a:xfrm>
            <a:off x="6060943" y="-447699"/>
            <a:ext cx="242344" cy="1520991"/>
            <a:chOff x="5245196" y="3136513"/>
            <a:chExt cx="121172" cy="760495"/>
          </a:xfrm>
        </p:grpSpPr>
        <p:sp>
          <p:nvSpPr>
            <p:cNvPr id="1247" name="Google Shape;1247;p6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8" name="Google Shape;1248;p6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249" name="Google Shape;1249;p69"/>
          <p:cNvGrpSpPr/>
          <p:nvPr/>
        </p:nvGrpSpPr>
        <p:grpSpPr>
          <a:xfrm>
            <a:off x="4612585" y="5138442"/>
            <a:ext cx="398473" cy="5657869"/>
            <a:chOff x="1608717" y="1280046"/>
            <a:chExt cx="199237" cy="2828935"/>
          </a:xfrm>
        </p:grpSpPr>
        <p:sp>
          <p:nvSpPr>
            <p:cNvPr id="1250" name="Google Shape;1250;p6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1" name="Google Shape;1251;p6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2" name="Google Shape;1252;p6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53" name="Google Shape;1253;p6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4" name="Shape 1254"/>
        <p:cNvGrpSpPr/>
        <p:nvPr/>
      </p:nvGrpSpPr>
      <p:grpSpPr>
        <a:xfrm>
          <a:off x="0" y="0"/>
          <a:ext cx="0" cy="0"/>
          <a:chOff x="0" y="0"/>
          <a:chExt cx="0" cy="0"/>
        </a:xfrm>
      </p:grpSpPr>
      <p:sp>
        <p:nvSpPr>
          <p:cNvPr id="1255" name="Google Shape;1255;p70"/>
          <p:cNvSpPr txBox="1"/>
          <p:nvPr>
            <p:ph hasCustomPrompt="1" type="title"/>
          </p:nvPr>
        </p:nvSpPr>
        <p:spPr>
          <a:xfrm>
            <a:off x="3467450" y="1713300"/>
            <a:ext cx="11353200" cy="2460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16000">
                <a:solidFill>
                  <a:schemeClr val="accent2"/>
                </a:solidFill>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1256" name="Google Shape;1256;p70"/>
          <p:cNvSpPr txBox="1"/>
          <p:nvPr>
            <p:ph idx="1" type="body"/>
          </p:nvPr>
        </p:nvSpPr>
        <p:spPr>
          <a:xfrm>
            <a:off x="6416150" y="4173900"/>
            <a:ext cx="5455800" cy="14310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grpSp>
        <p:nvGrpSpPr>
          <p:cNvPr id="1257" name="Google Shape;1257;p70"/>
          <p:cNvGrpSpPr/>
          <p:nvPr/>
        </p:nvGrpSpPr>
        <p:grpSpPr>
          <a:xfrm>
            <a:off x="1444893" y="6825082"/>
            <a:ext cx="15398239" cy="3766927"/>
            <a:chOff x="4558950" y="838825"/>
            <a:chExt cx="2813800" cy="688350"/>
          </a:xfrm>
        </p:grpSpPr>
        <p:sp>
          <p:nvSpPr>
            <p:cNvPr id="1258" name="Google Shape;1258;p70"/>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9" name="Google Shape;1259;p70"/>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0" name="Google Shape;1260;p70"/>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1" name="Google Shape;1261;p70"/>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2" name="Google Shape;1262;p70"/>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3" name="Google Shape;1263;p70"/>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4" name="Google Shape;1264;p70"/>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5" name="Google Shape;1265;p70"/>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6" name="Google Shape;1266;p70"/>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7" name="Google Shape;1267;p70"/>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8" name="Google Shape;1268;p70"/>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9" name="Google Shape;1269;p70"/>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0" name="Google Shape;1270;p70"/>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1" name="Google Shape;1271;p70"/>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2" name="Google Shape;1272;p70"/>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3" name="Google Shape;1273;p70"/>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4" name="Google Shape;1274;p70"/>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5" name="Google Shape;1275;p70"/>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6" name="Google Shape;1276;p70"/>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7" name="Google Shape;1277;p70"/>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8" name="Google Shape;1278;p70"/>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9" name="Google Shape;1279;p70"/>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0" name="Google Shape;1280;p70"/>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1" name="Google Shape;1281;p70"/>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2" name="Google Shape;1282;p70"/>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3" name="Google Shape;1283;p70"/>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4" name="Google Shape;1284;p70"/>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5" name="Google Shape;1285;p70"/>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6" name="Google Shape;1286;p70"/>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7" name="Google Shape;1287;p70"/>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8" name="Google Shape;1288;p70"/>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9" name="Google Shape;1289;p70"/>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0" name="Google Shape;1290;p70"/>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1" name="Google Shape;1291;p70"/>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2" name="Google Shape;1292;p70"/>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293" name="Google Shape;1293;p7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94" name="Shape 1294"/>
        <p:cNvGrpSpPr/>
        <p:nvPr/>
      </p:nvGrpSpPr>
      <p:grpSpPr>
        <a:xfrm>
          <a:off x="0" y="0"/>
          <a:ext cx="0" cy="0"/>
          <a:chOff x="0" y="0"/>
          <a:chExt cx="0" cy="0"/>
        </a:xfrm>
      </p:grpSpPr>
      <p:sp>
        <p:nvSpPr>
          <p:cNvPr id="1295" name="Google Shape;1295;p71"/>
          <p:cNvSpPr txBox="1"/>
          <p:nvPr>
            <p:ph idx="1" type="subTitle"/>
          </p:nvPr>
        </p:nvSpPr>
        <p:spPr>
          <a:xfrm>
            <a:off x="12858054"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1296" name="Google Shape;1296;p71"/>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7" name="Google Shape;1297;p71"/>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8" name="Google Shape;1298;p71"/>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9" name="Google Shape;1299;p71"/>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0" name="Google Shape;1300;p71"/>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1" name="Google Shape;1301;p71"/>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2" name="Google Shape;1302;p71"/>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3" name="Google Shape;1303;p71"/>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4" name="Google Shape;1304;p71"/>
          <p:cNvSpPr/>
          <p:nvPr/>
        </p:nvSpPr>
        <p:spPr>
          <a:xfrm>
            <a:off x="571500" y="908530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5" name="Google Shape;1305;p71"/>
          <p:cNvSpPr/>
          <p:nvPr/>
        </p:nvSpPr>
        <p:spPr>
          <a:xfrm>
            <a:off x="878300" y="9606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6" name="Google Shape;1306;p71"/>
          <p:cNvSpPr txBox="1"/>
          <p:nvPr>
            <p:ph type="ctrTitle"/>
          </p:nvPr>
        </p:nvSpPr>
        <p:spPr>
          <a:xfrm>
            <a:off x="1941628" y="6793600"/>
            <a:ext cx="43050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07" name="Google Shape;1307;p71"/>
          <p:cNvSpPr txBox="1"/>
          <p:nvPr>
            <p:ph idx="2" type="subTitle"/>
          </p:nvPr>
        </p:nvSpPr>
        <p:spPr>
          <a:xfrm>
            <a:off x="1941628"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1308" name="Google Shape;1308;p71"/>
          <p:cNvSpPr txBox="1"/>
          <p:nvPr>
            <p:ph hasCustomPrompt="1" idx="3" type="title"/>
          </p:nvPr>
        </p:nvSpPr>
        <p:spPr>
          <a:xfrm>
            <a:off x="1941628"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2"/>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09" name="Google Shape;1309;p71"/>
          <p:cNvSpPr txBox="1"/>
          <p:nvPr>
            <p:ph idx="4" type="ctrTitle"/>
          </p:nvPr>
        </p:nvSpPr>
        <p:spPr>
          <a:xfrm>
            <a:off x="7380696" y="6793600"/>
            <a:ext cx="27732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10" name="Google Shape;1310;p71"/>
          <p:cNvSpPr txBox="1"/>
          <p:nvPr>
            <p:ph idx="5" type="subTitle"/>
          </p:nvPr>
        </p:nvSpPr>
        <p:spPr>
          <a:xfrm>
            <a:off x="7380682" y="7659360"/>
            <a:ext cx="4856400" cy="11448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nSpc>
                <a:spcPct val="100000"/>
              </a:lnSpc>
              <a:spcBef>
                <a:spcPts val="0"/>
              </a:spcBef>
              <a:spcAft>
                <a:spcPts val="0"/>
              </a:spcAft>
              <a:buClr>
                <a:srgbClr val="000000"/>
              </a:buClr>
              <a:buSzPts val="2000"/>
              <a:buNone/>
              <a:defRPr sz="2000">
                <a:solidFill>
                  <a:srgbClr val="000000"/>
                </a:solidFill>
              </a:defRPr>
            </a:lvl2pPr>
            <a:lvl3pPr lvl="2">
              <a:lnSpc>
                <a:spcPct val="100000"/>
              </a:lnSpc>
              <a:spcBef>
                <a:spcPts val="0"/>
              </a:spcBef>
              <a:spcAft>
                <a:spcPts val="0"/>
              </a:spcAft>
              <a:buClr>
                <a:srgbClr val="000000"/>
              </a:buClr>
              <a:buSzPts val="2000"/>
              <a:buNone/>
              <a:defRPr sz="2000">
                <a:solidFill>
                  <a:srgbClr val="000000"/>
                </a:solidFill>
              </a:defRPr>
            </a:lvl3pPr>
            <a:lvl4pPr lvl="3">
              <a:lnSpc>
                <a:spcPct val="100000"/>
              </a:lnSpc>
              <a:spcBef>
                <a:spcPts val="0"/>
              </a:spcBef>
              <a:spcAft>
                <a:spcPts val="0"/>
              </a:spcAft>
              <a:buClr>
                <a:srgbClr val="000000"/>
              </a:buClr>
              <a:buSzPts val="2000"/>
              <a:buNone/>
              <a:defRPr sz="2000">
                <a:solidFill>
                  <a:srgbClr val="000000"/>
                </a:solidFill>
              </a:defRPr>
            </a:lvl4pPr>
            <a:lvl5pPr lvl="4">
              <a:lnSpc>
                <a:spcPct val="100000"/>
              </a:lnSpc>
              <a:spcBef>
                <a:spcPts val="0"/>
              </a:spcBef>
              <a:spcAft>
                <a:spcPts val="0"/>
              </a:spcAft>
              <a:buClr>
                <a:srgbClr val="000000"/>
              </a:buClr>
              <a:buSzPts val="2000"/>
              <a:buNone/>
              <a:defRPr sz="2000">
                <a:solidFill>
                  <a:srgbClr val="000000"/>
                </a:solidFill>
              </a:defRPr>
            </a:lvl5pPr>
            <a:lvl6pPr lvl="5">
              <a:lnSpc>
                <a:spcPct val="100000"/>
              </a:lnSpc>
              <a:spcBef>
                <a:spcPts val="0"/>
              </a:spcBef>
              <a:spcAft>
                <a:spcPts val="0"/>
              </a:spcAft>
              <a:buClr>
                <a:srgbClr val="000000"/>
              </a:buClr>
              <a:buSzPts val="2000"/>
              <a:buNone/>
              <a:defRPr sz="2000">
                <a:solidFill>
                  <a:srgbClr val="000000"/>
                </a:solidFill>
              </a:defRPr>
            </a:lvl6pPr>
            <a:lvl7pPr lvl="6">
              <a:lnSpc>
                <a:spcPct val="100000"/>
              </a:lnSpc>
              <a:spcBef>
                <a:spcPts val="0"/>
              </a:spcBef>
              <a:spcAft>
                <a:spcPts val="0"/>
              </a:spcAft>
              <a:buClr>
                <a:srgbClr val="000000"/>
              </a:buClr>
              <a:buSzPts val="2000"/>
              <a:buNone/>
              <a:defRPr sz="2000">
                <a:solidFill>
                  <a:srgbClr val="000000"/>
                </a:solidFill>
              </a:defRPr>
            </a:lvl7pPr>
            <a:lvl8pPr lvl="7">
              <a:lnSpc>
                <a:spcPct val="100000"/>
              </a:lnSpc>
              <a:spcBef>
                <a:spcPts val="0"/>
              </a:spcBef>
              <a:spcAft>
                <a:spcPts val="0"/>
              </a:spcAft>
              <a:buClr>
                <a:srgbClr val="000000"/>
              </a:buClr>
              <a:buSzPts val="2000"/>
              <a:buNone/>
              <a:defRPr sz="2000">
                <a:solidFill>
                  <a:srgbClr val="000000"/>
                </a:solidFill>
              </a:defRPr>
            </a:lvl8pPr>
            <a:lvl9pPr lvl="8">
              <a:lnSpc>
                <a:spcPct val="100000"/>
              </a:lnSpc>
              <a:spcBef>
                <a:spcPts val="0"/>
              </a:spcBef>
              <a:spcAft>
                <a:spcPts val="0"/>
              </a:spcAft>
              <a:buClr>
                <a:srgbClr val="000000"/>
              </a:buClr>
              <a:buSzPts val="2000"/>
              <a:buNone/>
              <a:defRPr sz="2000">
                <a:solidFill>
                  <a:srgbClr val="000000"/>
                </a:solidFill>
              </a:defRPr>
            </a:lvl9pPr>
          </a:lstStyle>
          <a:p/>
        </p:txBody>
      </p:sp>
      <p:sp>
        <p:nvSpPr>
          <p:cNvPr id="1311" name="Google Shape;1311;p71"/>
          <p:cNvSpPr txBox="1"/>
          <p:nvPr>
            <p:ph hasCustomPrompt="1" idx="6" type="title"/>
          </p:nvPr>
        </p:nvSpPr>
        <p:spPr>
          <a:xfrm>
            <a:off x="7380682"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3"/>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12" name="Google Shape;1312;p71"/>
          <p:cNvSpPr txBox="1"/>
          <p:nvPr>
            <p:ph idx="7" type="ctrTitle"/>
          </p:nvPr>
        </p:nvSpPr>
        <p:spPr>
          <a:xfrm>
            <a:off x="1237650" y="823350"/>
            <a:ext cx="9152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313" name="Google Shape;1313;p71"/>
          <p:cNvSpPr txBox="1"/>
          <p:nvPr>
            <p:ph idx="8" type="ctrTitle"/>
          </p:nvPr>
        </p:nvSpPr>
        <p:spPr>
          <a:xfrm>
            <a:off x="12856871" y="6755475"/>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14" name="Google Shape;1314;p71"/>
          <p:cNvSpPr txBox="1"/>
          <p:nvPr>
            <p:ph hasCustomPrompt="1" idx="9" type="title"/>
          </p:nvPr>
        </p:nvSpPr>
        <p:spPr>
          <a:xfrm>
            <a:off x="12856871" y="5291774"/>
            <a:ext cx="3507600" cy="11556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000000"/>
              </a:buClr>
              <a:buSzPts val="9600"/>
              <a:buNone/>
              <a:defRPr sz="9600">
                <a:solidFill>
                  <a:schemeClr val="accent1"/>
                </a:solidFill>
              </a:defRPr>
            </a:lvl1pPr>
            <a:lvl2pPr lvl="1">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15" name="Google Shape;1315;p71"/>
          <p:cNvSpPr txBox="1"/>
          <p:nvPr>
            <p:ph idx="13" type="ctrTitle"/>
          </p:nvPr>
        </p:nvSpPr>
        <p:spPr>
          <a:xfrm>
            <a:off x="12858054" y="6793600"/>
            <a:ext cx="45036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16" name="Google Shape;1316;p7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317" name="Shape 1317"/>
        <p:cNvGrpSpPr/>
        <p:nvPr/>
      </p:nvGrpSpPr>
      <p:grpSpPr>
        <a:xfrm>
          <a:off x="0" y="0"/>
          <a:ext cx="0" cy="0"/>
          <a:chOff x="0" y="0"/>
          <a:chExt cx="0" cy="0"/>
        </a:xfrm>
      </p:grpSpPr>
      <p:sp>
        <p:nvSpPr>
          <p:cNvPr id="1318" name="Google Shape;1318;p72"/>
          <p:cNvSpPr txBox="1"/>
          <p:nvPr>
            <p:ph type="ctrTitle"/>
          </p:nvPr>
        </p:nvSpPr>
        <p:spPr>
          <a:xfrm>
            <a:off x="9392963" y="2730158"/>
            <a:ext cx="53112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19" name="Google Shape;1319;p72"/>
          <p:cNvSpPr txBox="1"/>
          <p:nvPr>
            <p:ph idx="1" type="subTitle"/>
          </p:nvPr>
        </p:nvSpPr>
        <p:spPr>
          <a:xfrm>
            <a:off x="9392963" y="3670283"/>
            <a:ext cx="6078600" cy="18762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20" name="Google Shape;1320;p72"/>
          <p:cNvSpPr txBox="1"/>
          <p:nvPr>
            <p:ph idx="2" type="ctrTitle"/>
          </p:nvPr>
        </p:nvSpPr>
        <p:spPr>
          <a:xfrm>
            <a:off x="3800300" y="6255885"/>
            <a:ext cx="49458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Font typeface="Fira Sans Condensed Medium"/>
              <a:buNone/>
              <a:defRPr sz="48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21" name="Google Shape;1321;p72"/>
          <p:cNvSpPr txBox="1"/>
          <p:nvPr>
            <p:ph idx="3" type="subTitle"/>
          </p:nvPr>
        </p:nvSpPr>
        <p:spPr>
          <a:xfrm>
            <a:off x="2667750" y="7196779"/>
            <a:ext cx="6078600" cy="23586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32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22" name="Google Shape;1322;p72"/>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3" name="Google Shape;1323;p72"/>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4" name="Google Shape;1324;p72"/>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5" name="Google Shape;1325;p72"/>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26" name="Google Shape;1326;p72"/>
          <p:cNvGrpSpPr/>
          <p:nvPr/>
        </p:nvGrpSpPr>
        <p:grpSpPr>
          <a:xfrm>
            <a:off x="13252268" y="-329124"/>
            <a:ext cx="242344" cy="1520991"/>
            <a:chOff x="5245196" y="3136513"/>
            <a:chExt cx="121172" cy="760495"/>
          </a:xfrm>
        </p:grpSpPr>
        <p:sp>
          <p:nvSpPr>
            <p:cNvPr id="1327" name="Google Shape;1327;p7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28" name="Google Shape;1328;p7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29" name="Google Shape;1329;p72"/>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0" name="Google Shape;1330;p72"/>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1" name="Google Shape;1331;p72"/>
          <p:cNvSpPr txBox="1"/>
          <p:nvPr>
            <p:ph idx="4"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332" name="Google Shape;1332;p7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1333" name="Shape 1333"/>
        <p:cNvGrpSpPr/>
        <p:nvPr/>
      </p:nvGrpSpPr>
      <p:grpSpPr>
        <a:xfrm>
          <a:off x="0" y="0"/>
          <a:ext cx="0" cy="0"/>
          <a:chOff x="0" y="0"/>
          <a:chExt cx="0" cy="0"/>
        </a:xfrm>
      </p:grpSpPr>
      <p:sp>
        <p:nvSpPr>
          <p:cNvPr id="1334" name="Google Shape;1334;p73"/>
          <p:cNvSpPr/>
          <p:nvPr/>
        </p:nvSpPr>
        <p:spPr>
          <a:xfrm>
            <a:off x="14262775" y="7307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5" name="Google Shape;1335;p73"/>
          <p:cNvSpPr/>
          <p:nvPr/>
        </p:nvSpPr>
        <p:spPr>
          <a:xfrm>
            <a:off x="16806375" y="4367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6" name="Google Shape;1336;p73"/>
          <p:cNvSpPr/>
          <p:nvPr/>
        </p:nvSpPr>
        <p:spPr>
          <a:xfrm>
            <a:off x="15553575" y="7251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7" name="Google Shape;1337;p73"/>
          <p:cNvSpPr/>
          <p:nvPr/>
        </p:nvSpPr>
        <p:spPr>
          <a:xfrm>
            <a:off x="17078875" y="10819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338" name="Google Shape;1338;p73"/>
          <p:cNvGrpSpPr/>
          <p:nvPr/>
        </p:nvGrpSpPr>
        <p:grpSpPr>
          <a:xfrm>
            <a:off x="13252268" y="-329124"/>
            <a:ext cx="242344" cy="1520991"/>
            <a:chOff x="5245196" y="3136513"/>
            <a:chExt cx="121172" cy="760495"/>
          </a:xfrm>
        </p:grpSpPr>
        <p:sp>
          <p:nvSpPr>
            <p:cNvPr id="1339" name="Google Shape;1339;p7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0" name="Google Shape;1340;p7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341" name="Google Shape;1341;p73"/>
          <p:cNvSpPr/>
          <p:nvPr/>
        </p:nvSpPr>
        <p:spPr>
          <a:xfrm>
            <a:off x="636425" y="883780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2" name="Google Shape;1342;p73"/>
          <p:cNvSpPr/>
          <p:nvPr/>
        </p:nvSpPr>
        <p:spPr>
          <a:xfrm>
            <a:off x="908925" y="948295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3" name="Google Shape;1343;p73"/>
          <p:cNvSpPr txBox="1"/>
          <p:nvPr>
            <p:ph type="ctrTitle"/>
          </p:nvPr>
        </p:nvSpPr>
        <p:spPr>
          <a:xfrm>
            <a:off x="1782452"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44" name="Google Shape;1344;p73"/>
          <p:cNvSpPr txBox="1"/>
          <p:nvPr>
            <p:ph idx="1" type="subTitle"/>
          </p:nvPr>
        </p:nvSpPr>
        <p:spPr>
          <a:xfrm>
            <a:off x="1782452"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45" name="Google Shape;1345;p73"/>
          <p:cNvSpPr txBox="1"/>
          <p:nvPr>
            <p:ph idx="2" type="ctrTitle"/>
          </p:nvPr>
        </p:nvSpPr>
        <p:spPr>
          <a:xfrm>
            <a:off x="7006346"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46" name="Google Shape;1346;p73"/>
          <p:cNvSpPr txBox="1"/>
          <p:nvPr>
            <p:ph idx="3" type="subTitle"/>
          </p:nvPr>
        </p:nvSpPr>
        <p:spPr>
          <a:xfrm>
            <a:off x="7006346"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47" name="Google Shape;1347;p73"/>
          <p:cNvSpPr txBox="1"/>
          <p:nvPr>
            <p:ph idx="4" type="ctrTitle"/>
          </p:nvPr>
        </p:nvSpPr>
        <p:spPr>
          <a:xfrm>
            <a:off x="12249187" y="2534900"/>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48" name="Google Shape;1348;p73"/>
          <p:cNvSpPr txBox="1"/>
          <p:nvPr>
            <p:ph idx="5" type="subTitle"/>
          </p:nvPr>
        </p:nvSpPr>
        <p:spPr>
          <a:xfrm>
            <a:off x="12249187" y="6982200"/>
            <a:ext cx="3762600" cy="22248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49" name="Google Shape;1349;p73"/>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350" name="Google Shape;1350;p7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1257300" y="547688"/>
            <a:ext cx="15773400" cy="1988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51" name="Shape 1351"/>
        <p:cNvGrpSpPr/>
        <p:nvPr/>
      </p:nvGrpSpPr>
      <p:grpSpPr>
        <a:xfrm>
          <a:off x="0" y="0"/>
          <a:ext cx="0" cy="0"/>
          <a:chOff x="0" y="0"/>
          <a:chExt cx="0" cy="0"/>
        </a:xfrm>
      </p:grpSpPr>
      <p:sp>
        <p:nvSpPr>
          <p:cNvPr id="1352" name="Google Shape;1352;p74"/>
          <p:cNvSpPr txBox="1"/>
          <p:nvPr>
            <p:ph type="ctrTitle"/>
          </p:nvPr>
        </p:nvSpPr>
        <p:spPr>
          <a:xfrm>
            <a:off x="2243050"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53" name="Google Shape;1353;p74"/>
          <p:cNvSpPr txBox="1"/>
          <p:nvPr>
            <p:ph idx="1" type="subTitle"/>
          </p:nvPr>
        </p:nvSpPr>
        <p:spPr>
          <a:xfrm>
            <a:off x="1923850" y="3287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54" name="Google Shape;1354;p74"/>
          <p:cNvSpPr txBox="1"/>
          <p:nvPr>
            <p:ph idx="2" type="ctrTitle"/>
          </p:nvPr>
        </p:nvSpPr>
        <p:spPr>
          <a:xfrm>
            <a:off x="7256526"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55" name="Google Shape;1355;p74"/>
          <p:cNvSpPr txBox="1"/>
          <p:nvPr>
            <p:ph idx="3" type="subTitle"/>
          </p:nvPr>
        </p:nvSpPr>
        <p:spPr>
          <a:xfrm>
            <a:off x="6937326" y="3287519"/>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56" name="Google Shape;1356;p74"/>
          <p:cNvSpPr txBox="1"/>
          <p:nvPr>
            <p:ph idx="4" type="ctrTitle"/>
          </p:nvPr>
        </p:nvSpPr>
        <p:spPr>
          <a:xfrm>
            <a:off x="12285249" y="46044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57" name="Google Shape;1357;p74"/>
          <p:cNvSpPr txBox="1"/>
          <p:nvPr>
            <p:ph idx="5" type="subTitle"/>
          </p:nvPr>
        </p:nvSpPr>
        <p:spPr>
          <a:xfrm>
            <a:off x="11895849" y="3287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58" name="Google Shape;1358;p74"/>
          <p:cNvSpPr txBox="1"/>
          <p:nvPr>
            <p:ph idx="6"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359" name="Google Shape;1359;p74"/>
          <p:cNvSpPr txBox="1"/>
          <p:nvPr>
            <p:ph idx="7" type="ctrTitle"/>
          </p:nvPr>
        </p:nvSpPr>
        <p:spPr>
          <a:xfrm>
            <a:off x="2243050"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60" name="Google Shape;1360;p74"/>
          <p:cNvSpPr txBox="1"/>
          <p:nvPr>
            <p:ph idx="8" type="subTitle"/>
          </p:nvPr>
        </p:nvSpPr>
        <p:spPr>
          <a:xfrm>
            <a:off x="1923850" y="6958501"/>
            <a:ext cx="44010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61" name="Google Shape;1361;p74"/>
          <p:cNvSpPr txBox="1"/>
          <p:nvPr>
            <p:ph idx="9" type="ctrTitle"/>
          </p:nvPr>
        </p:nvSpPr>
        <p:spPr>
          <a:xfrm>
            <a:off x="7256526"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62" name="Google Shape;1362;p74"/>
          <p:cNvSpPr txBox="1"/>
          <p:nvPr>
            <p:ph idx="13" type="subTitle"/>
          </p:nvPr>
        </p:nvSpPr>
        <p:spPr>
          <a:xfrm>
            <a:off x="7067226" y="6958501"/>
            <a:ext cx="41412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63" name="Google Shape;1363;p74"/>
          <p:cNvSpPr txBox="1"/>
          <p:nvPr>
            <p:ph idx="14" type="ctrTitle"/>
          </p:nvPr>
        </p:nvSpPr>
        <p:spPr>
          <a:xfrm>
            <a:off x="12285249" y="8269600"/>
            <a:ext cx="3762600" cy="9192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64" name="Google Shape;1364;p74"/>
          <p:cNvSpPr txBox="1"/>
          <p:nvPr>
            <p:ph idx="15" type="subTitle"/>
          </p:nvPr>
        </p:nvSpPr>
        <p:spPr>
          <a:xfrm>
            <a:off x="11895849" y="6958501"/>
            <a:ext cx="4541400" cy="1648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6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65" name="Google Shape;1365;p74"/>
          <p:cNvSpPr/>
          <p:nvPr/>
        </p:nvSpPr>
        <p:spPr>
          <a:xfrm>
            <a:off x="15146100" y="5547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6" name="Google Shape;1366;p74"/>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7" name="Google Shape;1367;p74"/>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8" name="Google Shape;1368;p74"/>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9" name="Google Shape;1369;p74"/>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0" name="Google Shape;1370;p74"/>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1" name="Google Shape;1371;p74"/>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2" name="Google Shape;1372;p74"/>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3" name="Google Shape;1373;p74"/>
          <p:cNvSpPr/>
          <p:nvPr/>
        </p:nvSpPr>
        <p:spPr>
          <a:xfrm>
            <a:off x="1128150" y="95078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74" name="Google Shape;1374;p7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375" name="Shape 1375"/>
        <p:cNvGrpSpPr/>
        <p:nvPr/>
      </p:nvGrpSpPr>
      <p:grpSpPr>
        <a:xfrm>
          <a:off x="0" y="0"/>
          <a:ext cx="0" cy="0"/>
          <a:chOff x="0" y="0"/>
          <a:chExt cx="0" cy="0"/>
        </a:xfrm>
      </p:grpSpPr>
      <p:sp>
        <p:nvSpPr>
          <p:cNvPr id="1376" name="Google Shape;1376;p75"/>
          <p:cNvSpPr txBox="1"/>
          <p:nvPr>
            <p:ph type="ctrTitle"/>
          </p:nvPr>
        </p:nvSpPr>
        <p:spPr>
          <a:xfrm>
            <a:off x="2437081"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77" name="Google Shape;1377;p75"/>
          <p:cNvSpPr txBox="1"/>
          <p:nvPr>
            <p:ph idx="1" type="subTitle"/>
          </p:nvPr>
        </p:nvSpPr>
        <p:spPr>
          <a:xfrm>
            <a:off x="2437081"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78" name="Google Shape;1378;p75"/>
          <p:cNvSpPr txBox="1"/>
          <p:nvPr>
            <p:ph idx="2" type="ctrTitle"/>
          </p:nvPr>
        </p:nvSpPr>
        <p:spPr>
          <a:xfrm>
            <a:off x="12109109" y="274639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79" name="Google Shape;1379;p75"/>
          <p:cNvSpPr txBox="1"/>
          <p:nvPr>
            <p:ph idx="3" type="subTitle"/>
          </p:nvPr>
        </p:nvSpPr>
        <p:spPr>
          <a:xfrm>
            <a:off x="12109109" y="373099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80" name="Google Shape;1380;p75"/>
          <p:cNvSpPr txBox="1"/>
          <p:nvPr>
            <p:ph idx="4" type="ctrTitle"/>
          </p:nvPr>
        </p:nvSpPr>
        <p:spPr>
          <a:xfrm>
            <a:off x="2437081"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81" name="Google Shape;1381;p75"/>
          <p:cNvSpPr txBox="1"/>
          <p:nvPr>
            <p:ph idx="5" type="subTitle"/>
          </p:nvPr>
        </p:nvSpPr>
        <p:spPr>
          <a:xfrm>
            <a:off x="2233681" y="6542211"/>
            <a:ext cx="41694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82" name="Google Shape;1382;p75"/>
          <p:cNvSpPr txBox="1"/>
          <p:nvPr>
            <p:ph idx="6" type="ctrTitle"/>
          </p:nvPr>
        </p:nvSpPr>
        <p:spPr>
          <a:xfrm>
            <a:off x="12109109" y="5557611"/>
            <a:ext cx="3762600" cy="1289400"/>
          </a:xfrm>
          <a:prstGeom prst="rect">
            <a:avLst/>
          </a:prstGeom>
          <a:ln>
            <a:noFill/>
          </a:ln>
        </p:spPr>
        <p:txBody>
          <a:bodyPr anchorCtr="0" anchor="b" bIns="182850" lIns="182850" spcFirstLastPara="1" rIns="182850" wrap="square" tIns="182850">
            <a:noAutofit/>
          </a:bodyPr>
          <a:lstStyle>
            <a:lvl1pPr lvl="0" algn="ctr">
              <a:spcBef>
                <a:spcPts val="0"/>
              </a:spcBef>
              <a:spcAft>
                <a:spcPts val="0"/>
              </a:spcAft>
              <a:buClr>
                <a:srgbClr val="000000"/>
              </a:buClr>
              <a:buSzPts val="3600"/>
              <a:buFont typeface="Fira Sans Condensed Medium"/>
              <a:buNone/>
              <a:defRPr sz="4000">
                <a:solidFill>
                  <a:schemeClr val="lt1"/>
                </a:solidFill>
              </a:defRPr>
            </a:lvl1pPr>
            <a:lvl2pPr lvl="1"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3600"/>
              <a:buFont typeface="Fira Sans Condensed Medium"/>
              <a:buNone/>
              <a:defRPr sz="3600">
                <a:solidFill>
                  <a:srgbClr val="000000"/>
                </a:solidFill>
                <a:latin typeface="Fira Sans Condensed Medium"/>
                <a:ea typeface="Fira Sans Condensed Medium"/>
                <a:cs typeface="Fira Sans Condensed Medium"/>
                <a:sym typeface="Fira Sans Condensed Medium"/>
              </a:defRPr>
            </a:lvl9pPr>
          </a:lstStyle>
          <a:p/>
        </p:txBody>
      </p:sp>
      <p:sp>
        <p:nvSpPr>
          <p:cNvPr id="1383" name="Google Shape;1383;p75"/>
          <p:cNvSpPr txBox="1"/>
          <p:nvPr>
            <p:ph idx="7" type="subTitle"/>
          </p:nvPr>
        </p:nvSpPr>
        <p:spPr>
          <a:xfrm>
            <a:off x="12109109" y="6542211"/>
            <a:ext cx="3762600" cy="12894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84" name="Google Shape;1384;p75"/>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385" name="Google Shape;1385;p75"/>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6" name="Google Shape;1386;p75"/>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7" name="Google Shape;1387;p75"/>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8" name="Google Shape;1388;p75"/>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89" name="Google Shape;1389;p75"/>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0" name="Google Shape;1390;p75"/>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1" name="Google Shape;1391;p75"/>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2" name="Google Shape;1392;p75"/>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3" name="Google Shape;1393;p75"/>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4" name="Google Shape;1394;p75"/>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5" name="Google Shape;1395;p7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1396" name="Shape 1396"/>
        <p:cNvGrpSpPr/>
        <p:nvPr/>
      </p:nvGrpSpPr>
      <p:grpSpPr>
        <a:xfrm>
          <a:off x="0" y="0"/>
          <a:ext cx="0" cy="0"/>
          <a:chOff x="0" y="0"/>
          <a:chExt cx="0" cy="0"/>
        </a:xfrm>
      </p:grpSpPr>
      <p:sp>
        <p:nvSpPr>
          <p:cNvPr id="1397" name="Google Shape;1397;p76"/>
          <p:cNvSpPr txBox="1"/>
          <p:nvPr>
            <p:ph type="ctrTitle"/>
          </p:nvPr>
        </p:nvSpPr>
        <p:spPr>
          <a:xfrm>
            <a:off x="1830322" y="4599088"/>
            <a:ext cx="3762600" cy="1289400"/>
          </a:xfrm>
          <a:prstGeom prst="rect">
            <a:avLst/>
          </a:prstGeom>
          <a:ln>
            <a:noFill/>
          </a:ln>
        </p:spPr>
        <p:txBody>
          <a:bodyPr anchorCtr="0" anchor="t"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398" name="Google Shape;1398;p76"/>
          <p:cNvSpPr txBox="1"/>
          <p:nvPr>
            <p:ph idx="1" type="subTitle"/>
          </p:nvPr>
        </p:nvSpPr>
        <p:spPr>
          <a:xfrm>
            <a:off x="1758278" y="3554794"/>
            <a:ext cx="3834600" cy="1289400"/>
          </a:xfrm>
          <a:prstGeom prst="rect">
            <a:avLst/>
          </a:prstGeom>
        </p:spPr>
        <p:txBody>
          <a:bodyPr anchorCtr="0" anchor="b"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399" name="Google Shape;1399;p76"/>
          <p:cNvSpPr txBox="1"/>
          <p:nvPr>
            <p:ph idx="2" type="ctrTitle"/>
          </p:nvPr>
        </p:nvSpPr>
        <p:spPr>
          <a:xfrm>
            <a:off x="12691035" y="4599088"/>
            <a:ext cx="3762600" cy="1289400"/>
          </a:xfrm>
          <a:prstGeom prst="rect">
            <a:avLst/>
          </a:prstGeom>
          <a:ln>
            <a:noFill/>
          </a:ln>
        </p:spPr>
        <p:txBody>
          <a:bodyPr anchorCtr="0" anchor="t"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400" name="Google Shape;1400;p76"/>
          <p:cNvSpPr txBox="1"/>
          <p:nvPr>
            <p:ph idx="3" type="subTitle"/>
          </p:nvPr>
        </p:nvSpPr>
        <p:spPr>
          <a:xfrm>
            <a:off x="12691035" y="3554794"/>
            <a:ext cx="3762600" cy="1289400"/>
          </a:xfrm>
          <a:prstGeom prst="rect">
            <a:avLst/>
          </a:prstGeom>
        </p:spPr>
        <p:txBody>
          <a:bodyPr anchorCtr="0" anchor="b"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401" name="Google Shape;1401;p76"/>
          <p:cNvSpPr txBox="1"/>
          <p:nvPr>
            <p:ph idx="4" type="ctrTitle"/>
          </p:nvPr>
        </p:nvSpPr>
        <p:spPr>
          <a:xfrm>
            <a:off x="1830322" y="5723050"/>
            <a:ext cx="3762600" cy="1289400"/>
          </a:xfrm>
          <a:prstGeom prst="rect">
            <a:avLst/>
          </a:prstGeom>
          <a:ln>
            <a:noFill/>
          </a:ln>
        </p:spPr>
        <p:txBody>
          <a:bodyPr anchorCtr="0" anchor="b" bIns="182850" lIns="182850" spcFirstLastPara="1" rIns="182850" wrap="square" tIns="182850">
            <a:noAutofit/>
          </a:bodyPr>
          <a:lstStyle>
            <a:lvl1pPr lvl="0" algn="r">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402" name="Google Shape;1402;p76"/>
          <p:cNvSpPr txBox="1"/>
          <p:nvPr>
            <p:ph idx="5" type="subTitle"/>
          </p:nvPr>
        </p:nvSpPr>
        <p:spPr>
          <a:xfrm>
            <a:off x="1830322" y="6706550"/>
            <a:ext cx="3762600" cy="1289400"/>
          </a:xfrm>
          <a:prstGeom prst="rect">
            <a:avLst/>
          </a:prstGeom>
        </p:spPr>
        <p:txBody>
          <a:bodyPr anchorCtr="0" anchor="t" bIns="182850" lIns="182850" spcFirstLastPara="1" rIns="182850" wrap="square" tIns="182850">
            <a:noAutofit/>
          </a:bodyPr>
          <a:lstStyle>
            <a:lvl1pPr lvl="0" algn="r">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403" name="Google Shape;1403;p76"/>
          <p:cNvSpPr txBox="1"/>
          <p:nvPr>
            <p:ph idx="6" type="ctrTitle"/>
          </p:nvPr>
        </p:nvSpPr>
        <p:spPr>
          <a:xfrm>
            <a:off x="12691035" y="5723050"/>
            <a:ext cx="3762600" cy="1289400"/>
          </a:xfrm>
          <a:prstGeom prst="rect">
            <a:avLst/>
          </a:prstGeom>
          <a:ln>
            <a:noFill/>
          </a:ln>
        </p:spPr>
        <p:txBody>
          <a:bodyPr anchorCtr="0" anchor="b" bIns="182850" lIns="182850" spcFirstLastPara="1" rIns="182850" wrap="square" tIns="182850">
            <a:noAutofit/>
          </a:bodyPr>
          <a:lstStyle>
            <a:lvl1pPr lvl="0">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a:spcBef>
                <a:spcPts val="0"/>
              </a:spcBef>
              <a:spcAft>
                <a:spcPts val="0"/>
              </a:spcAft>
              <a:buClr>
                <a:srgbClr val="000000"/>
              </a:buClr>
              <a:buSzPts val="3600"/>
              <a:buNone/>
              <a:defRPr sz="3600">
                <a:solidFill>
                  <a:srgbClr val="000000"/>
                </a:solidFill>
              </a:defRPr>
            </a:lvl2pPr>
            <a:lvl3pPr lvl="2" algn="ctr">
              <a:spcBef>
                <a:spcPts val="0"/>
              </a:spcBef>
              <a:spcAft>
                <a:spcPts val="0"/>
              </a:spcAft>
              <a:buClr>
                <a:srgbClr val="000000"/>
              </a:buClr>
              <a:buSzPts val="3600"/>
              <a:buNone/>
              <a:defRPr sz="3600">
                <a:solidFill>
                  <a:srgbClr val="000000"/>
                </a:solidFill>
              </a:defRPr>
            </a:lvl3pPr>
            <a:lvl4pPr lvl="3" algn="ctr">
              <a:spcBef>
                <a:spcPts val="0"/>
              </a:spcBef>
              <a:spcAft>
                <a:spcPts val="0"/>
              </a:spcAft>
              <a:buClr>
                <a:srgbClr val="000000"/>
              </a:buClr>
              <a:buSzPts val="3600"/>
              <a:buNone/>
              <a:defRPr sz="3600">
                <a:solidFill>
                  <a:srgbClr val="000000"/>
                </a:solidFill>
              </a:defRPr>
            </a:lvl4pPr>
            <a:lvl5pPr lvl="4" algn="ctr">
              <a:spcBef>
                <a:spcPts val="0"/>
              </a:spcBef>
              <a:spcAft>
                <a:spcPts val="0"/>
              </a:spcAft>
              <a:buClr>
                <a:srgbClr val="000000"/>
              </a:buClr>
              <a:buSzPts val="3600"/>
              <a:buNone/>
              <a:defRPr sz="3600">
                <a:solidFill>
                  <a:srgbClr val="000000"/>
                </a:solidFill>
              </a:defRPr>
            </a:lvl5pPr>
            <a:lvl6pPr lvl="5" algn="ctr">
              <a:spcBef>
                <a:spcPts val="0"/>
              </a:spcBef>
              <a:spcAft>
                <a:spcPts val="0"/>
              </a:spcAft>
              <a:buClr>
                <a:srgbClr val="000000"/>
              </a:buClr>
              <a:buSzPts val="3600"/>
              <a:buNone/>
              <a:defRPr sz="3600">
                <a:solidFill>
                  <a:srgbClr val="000000"/>
                </a:solidFill>
              </a:defRPr>
            </a:lvl6pPr>
            <a:lvl7pPr lvl="6" algn="ctr">
              <a:spcBef>
                <a:spcPts val="0"/>
              </a:spcBef>
              <a:spcAft>
                <a:spcPts val="0"/>
              </a:spcAft>
              <a:buClr>
                <a:srgbClr val="000000"/>
              </a:buClr>
              <a:buSzPts val="3600"/>
              <a:buNone/>
              <a:defRPr sz="3600">
                <a:solidFill>
                  <a:srgbClr val="000000"/>
                </a:solidFill>
              </a:defRPr>
            </a:lvl7pPr>
            <a:lvl8pPr lvl="7" algn="ctr">
              <a:spcBef>
                <a:spcPts val="0"/>
              </a:spcBef>
              <a:spcAft>
                <a:spcPts val="0"/>
              </a:spcAft>
              <a:buClr>
                <a:srgbClr val="000000"/>
              </a:buClr>
              <a:buSzPts val="3600"/>
              <a:buNone/>
              <a:defRPr sz="3600">
                <a:solidFill>
                  <a:srgbClr val="000000"/>
                </a:solidFill>
              </a:defRPr>
            </a:lvl8pPr>
            <a:lvl9pPr lvl="8" algn="ctr">
              <a:spcBef>
                <a:spcPts val="0"/>
              </a:spcBef>
              <a:spcAft>
                <a:spcPts val="0"/>
              </a:spcAft>
              <a:buClr>
                <a:srgbClr val="000000"/>
              </a:buClr>
              <a:buSzPts val="3600"/>
              <a:buNone/>
              <a:defRPr sz="3600">
                <a:solidFill>
                  <a:srgbClr val="000000"/>
                </a:solidFill>
              </a:defRPr>
            </a:lvl9pPr>
          </a:lstStyle>
          <a:p/>
        </p:txBody>
      </p:sp>
      <p:sp>
        <p:nvSpPr>
          <p:cNvPr id="1404" name="Google Shape;1404;p76"/>
          <p:cNvSpPr txBox="1"/>
          <p:nvPr>
            <p:ph idx="7" type="subTitle"/>
          </p:nvPr>
        </p:nvSpPr>
        <p:spPr>
          <a:xfrm>
            <a:off x="12691035" y="6706550"/>
            <a:ext cx="3313200" cy="1289400"/>
          </a:xfrm>
          <a:prstGeom prst="rect">
            <a:avLst/>
          </a:prstGeom>
        </p:spPr>
        <p:txBody>
          <a:bodyPr anchorCtr="0" anchor="t" bIns="182850" lIns="182850" spcFirstLastPara="1" rIns="182850" wrap="square" tIns="182850">
            <a:noAutofit/>
          </a:bodyPr>
          <a:lstStyle>
            <a:lvl1pPr lvl="0">
              <a:lnSpc>
                <a:spcPct val="100000"/>
              </a:lnSpc>
              <a:spcBef>
                <a:spcPts val="0"/>
              </a:spcBef>
              <a:spcAft>
                <a:spcPts val="0"/>
              </a:spcAft>
              <a:buClr>
                <a:srgbClr val="000000"/>
              </a:buClr>
              <a:buSzPts val="2000"/>
              <a:buNone/>
              <a:defRPr sz="2800"/>
            </a:lvl1pPr>
            <a:lvl2pPr lvl="1" algn="ctr">
              <a:lnSpc>
                <a:spcPct val="100000"/>
              </a:lnSpc>
              <a:spcBef>
                <a:spcPts val="0"/>
              </a:spcBef>
              <a:spcAft>
                <a:spcPts val="0"/>
              </a:spcAft>
              <a:buClr>
                <a:srgbClr val="000000"/>
              </a:buClr>
              <a:buSzPts val="2000"/>
              <a:buNone/>
              <a:defRPr sz="2000">
                <a:solidFill>
                  <a:srgbClr val="000000"/>
                </a:solidFill>
              </a:defRPr>
            </a:lvl2pPr>
            <a:lvl3pPr lvl="2" algn="ctr">
              <a:lnSpc>
                <a:spcPct val="100000"/>
              </a:lnSpc>
              <a:spcBef>
                <a:spcPts val="0"/>
              </a:spcBef>
              <a:spcAft>
                <a:spcPts val="0"/>
              </a:spcAft>
              <a:buClr>
                <a:srgbClr val="000000"/>
              </a:buClr>
              <a:buSzPts val="2000"/>
              <a:buNone/>
              <a:defRPr sz="2000">
                <a:solidFill>
                  <a:srgbClr val="000000"/>
                </a:solidFill>
              </a:defRPr>
            </a:lvl3pPr>
            <a:lvl4pPr lvl="3" algn="ctr">
              <a:lnSpc>
                <a:spcPct val="100000"/>
              </a:lnSpc>
              <a:spcBef>
                <a:spcPts val="0"/>
              </a:spcBef>
              <a:spcAft>
                <a:spcPts val="0"/>
              </a:spcAft>
              <a:buClr>
                <a:srgbClr val="000000"/>
              </a:buClr>
              <a:buSzPts val="2000"/>
              <a:buNone/>
              <a:defRPr sz="2000">
                <a:solidFill>
                  <a:srgbClr val="000000"/>
                </a:solidFill>
              </a:defRPr>
            </a:lvl4pPr>
            <a:lvl5pPr lvl="4" algn="ctr">
              <a:lnSpc>
                <a:spcPct val="100000"/>
              </a:lnSpc>
              <a:spcBef>
                <a:spcPts val="0"/>
              </a:spcBef>
              <a:spcAft>
                <a:spcPts val="0"/>
              </a:spcAft>
              <a:buClr>
                <a:srgbClr val="000000"/>
              </a:buClr>
              <a:buSzPts val="2000"/>
              <a:buNone/>
              <a:defRPr sz="2000">
                <a:solidFill>
                  <a:srgbClr val="000000"/>
                </a:solidFill>
              </a:defRPr>
            </a:lvl5pPr>
            <a:lvl6pPr lvl="5" algn="ctr">
              <a:lnSpc>
                <a:spcPct val="100000"/>
              </a:lnSpc>
              <a:spcBef>
                <a:spcPts val="0"/>
              </a:spcBef>
              <a:spcAft>
                <a:spcPts val="0"/>
              </a:spcAft>
              <a:buClr>
                <a:srgbClr val="000000"/>
              </a:buClr>
              <a:buSzPts val="2000"/>
              <a:buNone/>
              <a:defRPr sz="2000">
                <a:solidFill>
                  <a:srgbClr val="000000"/>
                </a:solidFill>
              </a:defRPr>
            </a:lvl6pPr>
            <a:lvl7pPr lvl="6" algn="ctr">
              <a:lnSpc>
                <a:spcPct val="100000"/>
              </a:lnSpc>
              <a:spcBef>
                <a:spcPts val="0"/>
              </a:spcBef>
              <a:spcAft>
                <a:spcPts val="0"/>
              </a:spcAft>
              <a:buClr>
                <a:srgbClr val="000000"/>
              </a:buClr>
              <a:buSzPts val="2000"/>
              <a:buNone/>
              <a:defRPr sz="2000">
                <a:solidFill>
                  <a:srgbClr val="000000"/>
                </a:solidFill>
              </a:defRPr>
            </a:lvl7pPr>
            <a:lvl8pPr lvl="7" algn="ctr">
              <a:lnSpc>
                <a:spcPct val="100000"/>
              </a:lnSpc>
              <a:spcBef>
                <a:spcPts val="0"/>
              </a:spcBef>
              <a:spcAft>
                <a:spcPts val="0"/>
              </a:spcAft>
              <a:buClr>
                <a:srgbClr val="000000"/>
              </a:buClr>
              <a:buSzPts val="2000"/>
              <a:buNone/>
              <a:defRPr sz="2000">
                <a:solidFill>
                  <a:srgbClr val="000000"/>
                </a:solidFill>
              </a:defRPr>
            </a:lvl8pPr>
            <a:lvl9pPr lvl="8" algn="ctr">
              <a:lnSpc>
                <a:spcPct val="100000"/>
              </a:lnSpc>
              <a:spcBef>
                <a:spcPts val="0"/>
              </a:spcBef>
              <a:spcAft>
                <a:spcPts val="0"/>
              </a:spcAft>
              <a:buClr>
                <a:srgbClr val="000000"/>
              </a:buClr>
              <a:buSzPts val="2000"/>
              <a:buNone/>
              <a:defRPr sz="2000">
                <a:solidFill>
                  <a:srgbClr val="000000"/>
                </a:solidFill>
              </a:defRPr>
            </a:lvl9pPr>
          </a:lstStyle>
          <a:p/>
        </p:txBody>
      </p:sp>
      <p:sp>
        <p:nvSpPr>
          <p:cNvPr id="1405" name="Google Shape;1405;p76"/>
          <p:cNvSpPr txBox="1"/>
          <p:nvPr>
            <p:ph idx="8"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406" name="Google Shape;1406;p76"/>
          <p:cNvSpPr/>
          <p:nvPr/>
        </p:nvSpPr>
        <p:spPr>
          <a:xfrm>
            <a:off x="15294750" y="189920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7" name="Google Shape;1407;p76"/>
          <p:cNvSpPr/>
          <p:nvPr/>
        </p:nvSpPr>
        <p:spPr>
          <a:xfrm>
            <a:off x="17971700" y="823350"/>
            <a:ext cx="217300" cy="21730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8" name="Google Shape;1408;p76"/>
          <p:cNvSpPr/>
          <p:nvPr/>
        </p:nvSpPr>
        <p:spPr>
          <a:xfrm>
            <a:off x="16718900" y="1111750"/>
            <a:ext cx="104950" cy="10490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09" name="Google Shape;1409;p76"/>
          <p:cNvSpPr/>
          <p:nvPr/>
        </p:nvSpPr>
        <p:spPr>
          <a:xfrm>
            <a:off x="18244200" y="1468500"/>
            <a:ext cx="328700" cy="32870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0" name="Google Shape;1410;p76"/>
          <p:cNvSpPr/>
          <p:nvPr/>
        </p:nvSpPr>
        <p:spPr>
          <a:xfrm>
            <a:off x="17597200" y="217730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1" name="Google Shape;1411;p76"/>
          <p:cNvSpPr/>
          <p:nvPr/>
        </p:nvSpPr>
        <p:spPr>
          <a:xfrm>
            <a:off x="12198683" y="-301200"/>
            <a:ext cx="192090" cy="190924"/>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2" name="Google Shape;1412;p76"/>
          <p:cNvSpPr/>
          <p:nvPr/>
        </p:nvSpPr>
        <p:spPr>
          <a:xfrm>
            <a:off x="13405045" y="889072"/>
            <a:ext cx="190985" cy="190924"/>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3" name="Google Shape;1413;p76"/>
          <p:cNvSpPr/>
          <p:nvPr/>
        </p:nvSpPr>
        <p:spPr>
          <a:xfrm>
            <a:off x="11809950" y="286444"/>
            <a:ext cx="164517" cy="164517"/>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4" name="Google Shape;1414;p76"/>
          <p:cNvSpPr/>
          <p:nvPr/>
        </p:nvSpPr>
        <p:spPr>
          <a:xfrm>
            <a:off x="607200" y="8803450"/>
            <a:ext cx="334300" cy="33430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5" name="Google Shape;1415;p76"/>
          <p:cNvSpPr/>
          <p:nvPr/>
        </p:nvSpPr>
        <p:spPr>
          <a:xfrm>
            <a:off x="1633300" y="9225350"/>
            <a:ext cx="311850" cy="312750"/>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16" name="Google Shape;1416;p7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417" name="Shape 1417"/>
        <p:cNvGrpSpPr/>
        <p:nvPr/>
      </p:nvGrpSpPr>
      <p:grpSpPr>
        <a:xfrm>
          <a:off x="0" y="0"/>
          <a:ext cx="0" cy="0"/>
          <a:chOff x="0" y="0"/>
          <a:chExt cx="0" cy="0"/>
        </a:xfrm>
      </p:grpSpPr>
      <p:sp>
        <p:nvSpPr>
          <p:cNvPr id="1418" name="Google Shape;1418;p77"/>
          <p:cNvSpPr txBox="1"/>
          <p:nvPr>
            <p:ph type="title"/>
          </p:nvPr>
        </p:nvSpPr>
        <p:spPr>
          <a:xfrm>
            <a:off x="4942300" y="3660150"/>
            <a:ext cx="7646400" cy="22428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14400">
                <a:solidFill>
                  <a:schemeClr val="lt1"/>
                </a:solidFill>
              </a:defRPr>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1419" name="Google Shape;1419;p77"/>
          <p:cNvSpPr txBox="1"/>
          <p:nvPr>
            <p:ph idx="1" type="subTitle"/>
          </p:nvPr>
        </p:nvSpPr>
        <p:spPr>
          <a:xfrm>
            <a:off x="5805100" y="1080000"/>
            <a:ext cx="5920800" cy="27060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2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20" name="Google Shape;1420;p77"/>
          <p:cNvSpPr txBox="1"/>
          <p:nvPr/>
        </p:nvSpPr>
        <p:spPr>
          <a:xfrm>
            <a:off x="4578999" y="7185611"/>
            <a:ext cx="8373000" cy="1863000"/>
          </a:xfrm>
          <a:prstGeom prst="rect">
            <a:avLst/>
          </a:prstGeom>
          <a:noFill/>
          <a:ln>
            <a:noFill/>
          </a:ln>
        </p:spPr>
        <p:txBody>
          <a:bodyPr anchorCtr="0" anchor="b" bIns="182850" lIns="182850" spcFirstLastPara="1" rIns="182850" wrap="square" tIns="182850">
            <a:noAutofit/>
          </a:bodyPr>
          <a:lstStyle/>
          <a:p>
            <a:pPr indent="0" lvl="0" marL="0" rtl="0" algn="ctr">
              <a:lnSpc>
                <a:spcPct val="115000"/>
              </a:lnSpc>
              <a:spcBef>
                <a:spcPts val="600"/>
              </a:spcBef>
              <a:spcAft>
                <a:spcPts val="0"/>
              </a:spcAft>
              <a:buNone/>
            </a:pPr>
            <a:r>
              <a:rPr lang="en-US" sz="2000">
                <a:solidFill>
                  <a:schemeClr val="lt1"/>
                </a:solidFill>
                <a:latin typeface="Maven Pro"/>
                <a:ea typeface="Maven Pro"/>
                <a:cs typeface="Maven Pro"/>
                <a:sym typeface="Maven Pro"/>
              </a:rPr>
              <a:t>CREDITS: This presentation template was created by </a:t>
            </a:r>
            <a:r>
              <a:rPr lang="en-US" sz="2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US" sz="2000">
                <a:solidFill>
                  <a:schemeClr val="lt1"/>
                </a:solidFill>
                <a:latin typeface="Maven Pro"/>
                <a:ea typeface="Maven Pro"/>
                <a:cs typeface="Maven Pro"/>
                <a:sym typeface="Maven Pro"/>
              </a:rPr>
              <a:t>, including icons by </a:t>
            </a:r>
            <a:r>
              <a:rPr lang="en-US" sz="2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US" sz="2000">
                <a:solidFill>
                  <a:schemeClr val="lt1"/>
                </a:solidFill>
                <a:latin typeface="Maven Pro"/>
                <a:ea typeface="Maven Pro"/>
                <a:cs typeface="Maven Pro"/>
                <a:sym typeface="Maven Pro"/>
              </a:rPr>
              <a:t>, and infographics &amp; images by </a:t>
            </a:r>
            <a:r>
              <a:rPr lang="en-US" sz="2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2000">
              <a:solidFill>
                <a:schemeClr val="accent3"/>
              </a:solidFill>
              <a:latin typeface="Maven Pro"/>
              <a:ea typeface="Maven Pro"/>
              <a:cs typeface="Maven Pro"/>
              <a:sym typeface="Maven Pro"/>
            </a:endParaRPr>
          </a:p>
        </p:txBody>
      </p:sp>
      <p:sp>
        <p:nvSpPr>
          <p:cNvPr id="1421" name="Google Shape;1421;p77"/>
          <p:cNvSpPr/>
          <p:nvPr/>
        </p:nvSpPr>
        <p:spPr>
          <a:xfrm>
            <a:off x="1716493" y="2761339"/>
            <a:ext cx="261521" cy="262030"/>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2" name="Google Shape;1422;p77"/>
          <p:cNvSpPr/>
          <p:nvPr/>
        </p:nvSpPr>
        <p:spPr>
          <a:xfrm>
            <a:off x="3604896" y="8680373"/>
            <a:ext cx="262030" cy="262030"/>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3" name="Google Shape;1423;p77"/>
          <p:cNvSpPr/>
          <p:nvPr/>
        </p:nvSpPr>
        <p:spPr>
          <a:xfrm>
            <a:off x="14393242" y="1619082"/>
            <a:ext cx="262030" cy="262030"/>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4" name="Google Shape;1424;p77"/>
          <p:cNvSpPr/>
          <p:nvPr/>
        </p:nvSpPr>
        <p:spPr>
          <a:xfrm>
            <a:off x="15652970" y="8011046"/>
            <a:ext cx="211591" cy="21210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5" name="Google Shape;1425;p77"/>
          <p:cNvSpPr/>
          <p:nvPr/>
        </p:nvSpPr>
        <p:spPr>
          <a:xfrm>
            <a:off x="13339493" y="6216911"/>
            <a:ext cx="124795" cy="124795"/>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6" name="Google Shape;1426;p77"/>
          <p:cNvSpPr/>
          <p:nvPr/>
        </p:nvSpPr>
        <p:spPr>
          <a:xfrm>
            <a:off x="4254547" y="5061576"/>
            <a:ext cx="224597" cy="225106"/>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7" name="Google Shape;1427;p77"/>
          <p:cNvSpPr/>
          <p:nvPr/>
        </p:nvSpPr>
        <p:spPr>
          <a:xfrm>
            <a:off x="14837851" y="6481030"/>
            <a:ext cx="224597" cy="225106"/>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28" name="Google Shape;1428;p77"/>
          <p:cNvSpPr/>
          <p:nvPr/>
        </p:nvSpPr>
        <p:spPr>
          <a:xfrm>
            <a:off x="15502548" y="243716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29" name="Google Shape;1429;p77"/>
          <p:cNvGrpSpPr/>
          <p:nvPr/>
        </p:nvGrpSpPr>
        <p:grpSpPr>
          <a:xfrm>
            <a:off x="13339494" y="-779368"/>
            <a:ext cx="287532" cy="4212840"/>
            <a:chOff x="6780548" y="337714"/>
            <a:chExt cx="133252" cy="1952377"/>
          </a:xfrm>
        </p:grpSpPr>
        <p:sp>
          <p:nvSpPr>
            <p:cNvPr id="1430" name="Google Shape;1430;p77"/>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1" name="Google Shape;1431;p77"/>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2" name="Google Shape;1432;p77"/>
          <p:cNvGrpSpPr/>
          <p:nvPr/>
        </p:nvGrpSpPr>
        <p:grpSpPr>
          <a:xfrm>
            <a:off x="3020058" y="1015498"/>
            <a:ext cx="407069" cy="5326214"/>
            <a:chOff x="250617" y="2402301"/>
            <a:chExt cx="188650" cy="2468354"/>
          </a:xfrm>
        </p:grpSpPr>
        <p:sp>
          <p:nvSpPr>
            <p:cNvPr id="1433" name="Google Shape;1433;p77"/>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4" name="Google Shape;1434;p77"/>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5" name="Google Shape;1435;p77"/>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6" name="Google Shape;1436;p77"/>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37" name="Google Shape;1437;p77"/>
          <p:cNvGrpSpPr/>
          <p:nvPr/>
        </p:nvGrpSpPr>
        <p:grpSpPr>
          <a:xfrm>
            <a:off x="770710" y="2761342"/>
            <a:ext cx="398473" cy="5657869"/>
            <a:chOff x="1608717" y="1280046"/>
            <a:chExt cx="199237" cy="2828935"/>
          </a:xfrm>
        </p:grpSpPr>
        <p:sp>
          <p:nvSpPr>
            <p:cNvPr id="1438" name="Google Shape;1438;p77"/>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9" name="Google Shape;1439;p77"/>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0" name="Google Shape;1440;p77"/>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1" name="Google Shape;1441;p77"/>
          <p:cNvSpPr/>
          <p:nvPr/>
        </p:nvSpPr>
        <p:spPr>
          <a:xfrm>
            <a:off x="2101183" y="6419293"/>
            <a:ext cx="18264" cy="5436915"/>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2" name="Google Shape;1442;p77"/>
          <p:cNvSpPr/>
          <p:nvPr/>
        </p:nvSpPr>
        <p:spPr>
          <a:xfrm>
            <a:off x="14180651" y="5181618"/>
            <a:ext cx="18264" cy="364472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43" name="Google Shape;1443;p77"/>
          <p:cNvGrpSpPr/>
          <p:nvPr/>
        </p:nvGrpSpPr>
        <p:grpSpPr>
          <a:xfrm>
            <a:off x="1978010" y="-779332"/>
            <a:ext cx="124286" cy="1794856"/>
            <a:chOff x="2038689" y="173907"/>
            <a:chExt cx="57599" cy="831799"/>
          </a:xfrm>
        </p:grpSpPr>
        <p:sp>
          <p:nvSpPr>
            <p:cNvPr id="1444" name="Google Shape;1444;p77"/>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5" name="Google Shape;1445;p77"/>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46" name="Google Shape;1446;p77"/>
          <p:cNvGrpSpPr/>
          <p:nvPr/>
        </p:nvGrpSpPr>
        <p:grpSpPr>
          <a:xfrm>
            <a:off x="17137445" y="4369618"/>
            <a:ext cx="429404" cy="4617194"/>
            <a:chOff x="8008096" y="2108910"/>
            <a:chExt cx="199001" cy="2139769"/>
          </a:xfrm>
        </p:grpSpPr>
        <p:sp>
          <p:nvSpPr>
            <p:cNvPr id="1447" name="Google Shape;1447;p7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8" name="Google Shape;1448;p7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49" name="Google Shape;1449;p77"/>
          <p:cNvSpPr/>
          <p:nvPr/>
        </p:nvSpPr>
        <p:spPr>
          <a:xfrm>
            <a:off x="12846423" y="6385318"/>
            <a:ext cx="173706" cy="173650"/>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450" name="Google Shape;1450;p77"/>
          <p:cNvGrpSpPr/>
          <p:nvPr/>
        </p:nvGrpSpPr>
        <p:grpSpPr>
          <a:xfrm>
            <a:off x="16442445" y="18"/>
            <a:ext cx="429404" cy="4617194"/>
            <a:chOff x="8008096" y="2108910"/>
            <a:chExt cx="199001" cy="2139769"/>
          </a:xfrm>
        </p:grpSpPr>
        <p:sp>
          <p:nvSpPr>
            <p:cNvPr id="1451" name="Google Shape;1451;p7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2" name="Google Shape;1452;p7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53" name="Google Shape;1453;p7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1454" name="Shape 1454"/>
        <p:cNvGrpSpPr/>
        <p:nvPr/>
      </p:nvGrpSpPr>
      <p:grpSpPr>
        <a:xfrm>
          <a:off x="0" y="0"/>
          <a:ext cx="0" cy="0"/>
          <a:chOff x="0" y="0"/>
          <a:chExt cx="0" cy="0"/>
        </a:xfrm>
      </p:grpSpPr>
      <p:sp>
        <p:nvSpPr>
          <p:cNvPr id="1455" name="Google Shape;1455;p78"/>
          <p:cNvSpPr txBox="1"/>
          <p:nvPr>
            <p:ph idx="1" type="body"/>
          </p:nvPr>
        </p:nvSpPr>
        <p:spPr>
          <a:xfrm>
            <a:off x="11947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SzPts val="2000"/>
              <a:buFont typeface="Livvic Light"/>
              <a:buChar char="●"/>
              <a:defRPr sz="2400"/>
            </a:lvl1pPr>
            <a:lvl2pPr indent="-355600" lvl="1" marL="914400">
              <a:spcBef>
                <a:spcPts val="3200"/>
              </a:spcBef>
              <a:spcAft>
                <a:spcPts val="0"/>
              </a:spcAft>
              <a:buSzPts val="2000"/>
              <a:buFont typeface="Nunito Light"/>
              <a:buChar char="○"/>
              <a:defRPr/>
            </a:lvl2pPr>
            <a:lvl3pPr indent="-355600" lvl="2" marL="1371600">
              <a:spcBef>
                <a:spcPts val="3200"/>
              </a:spcBef>
              <a:spcAft>
                <a:spcPts val="0"/>
              </a:spcAft>
              <a:buSzPts val="2000"/>
              <a:buFont typeface="Nunito Light"/>
              <a:buChar char="■"/>
              <a:defRPr/>
            </a:lvl3pPr>
            <a:lvl4pPr indent="-355600" lvl="3" marL="1828800">
              <a:spcBef>
                <a:spcPts val="3200"/>
              </a:spcBef>
              <a:spcAft>
                <a:spcPts val="0"/>
              </a:spcAft>
              <a:buSzPts val="2000"/>
              <a:buFont typeface="Nunito Light"/>
              <a:buChar char="●"/>
              <a:defRPr/>
            </a:lvl4pPr>
            <a:lvl5pPr indent="-355600" lvl="4" marL="2286000">
              <a:spcBef>
                <a:spcPts val="3200"/>
              </a:spcBef>
              <a:spcAft>
                <a:spcPts val="0"/>
              </a:spcAft>
              <a:buSzPts val="2000"/>
              <a:buFont typeface="Nunito Light"/>
              <a:buChar char="○"/>
              <a:defRPr/>
            </a:lvl5pPr>
            <a:lvl6pPr indent="-355600" lvl="5" marL="2743200">
              <a:spcBef>
                <a:spcPts val="3200"/>
              </a:spcBef>
              <a:spcAft>
                <a:spcPts val="0"/>
              </a:spcAft>
              <a:buSzPts val="2000"/>
              <a:buFont typeface="Nunito Light"/>
              <a:buChar char="■"/>
              <a:defRPr/>
            </a:lvl6pPr>
            <a:lvl7pPr indent="-355600" lvl="6" marL="3200400">
              <a:spcBef>
                <a:spcPts val="3200"/>
              </a:spcBef>
              <a:spcAft>
                <a:spcPts val="0"/>
              </a:spcAft>
              <a:buSzPts val="2000"/>
              <a:buFont typeface="Nunito Light"/>
              <a:buChar char="●"/>
              <a:defRPr/>
            </a:lvl7pPr>
            <a:lvl8pPr indent="-355600" lvl="7" marL="3657600">
              <a:spcBef>
                <a:spcPts val="3200"/>
              </a:spcBef>
              <a:spcAft>
                <a:spcPts val="0"/>
              </a:spcAft>
              <a:buSzPts val="2000"/>
              <a:buFont typeface="Nunito Light"/>
              <a:buChar char="○"/>
              <a:defRPr/>
            </a:lvl8pPr>
            <a:lvl9pPr indent="-355600" lvl="8" marL="4114800">
              <a:spcBef>
                <a:spcPts val="3200"/>
              </a:spcBef>
              <a:spcAft>
                <a:spcPts val="3200"/>
              </a:spcAft>
              <a:buSzPts val="2000"/>
              <a:buFont typeface="Nunito Light"/>
              <a:buChar char="■"/>
              <a:defRPr/>
            </a:lvl9pPr>
          </a:lstStyle>
          <a:p/>
        </p:txBody>
      </p:sp>
      <p:sp>
        <p:nvSpPr>
          <p:cNvPr id="1456" name="Google Shape;1456;p78"/>
          <p:cNvSpPr txBox="1"/>
          <p:nvPr>
            <p:ph type="ctrTitle"/>
          </p:nvPr>
        </p:nvSpPr>
        <p:spPr>
          <a:xfrm>
            <a:off x="1237650" y="823350"/>
            <a:ext cx="9455400" cy="1155600"/>
          </a:xfrm>
          <a:prstGeom prst="rect">
            <a:avLst/>
          </a:prstGeom>
        </p:spPr>
        <p:txBody>
          <a:bodyPr anchorCtr="0" anchor="b" bIns="182850" lIns="182850" spcFirstLastPara="1" rIns="182850" wrap="square" tIns="182850">
            <a:noAutofit/>
          </a:bodyPr>
          <a:lstStyle>
            <a:lvl1pPr lvl="0">
              <a:spcBef>
                <a:spcPts val="0"/>
              </a:spcBef>
              <a:spcAft>
                <a:spcPts val="0"/>
              </a:spcAft>
              <a:buClr>
                <a:srgbClr val="000000"/>
              </a:buClr>
              <a:buSzPts val="7200"/>
              <a:buNone/>
              <a:defRPr sz="6000"/>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1457" name="Google Shape;1457;p78"/>
          <p:cNvSpPr txBox="1"/>
          <p:nvPr>
            <p:ph idx="2" type="body"/>
          </p:nvPr>
        </p:nvSpPr>
        <p:spPr>
          <a:xfrm>
            <a:off x="9380250" y="2127050"/>
            <a:ext cx="7817400" cy="7573800"/>
          </a:xfrm>
          <a:prstGeom prst="rect">
            <a:avLst/>
          </a:prstGeom>
        </p:spPr>
        <p:txBody>
          <a:bodyPr anchorCtr="0" anchor="t" bIns="182850" lIns="182850" spcFirstLastPara="1" rIns="182850" wrap="square" tIns="182850">
            <a:noAutofit/>
          </a:bodyPr>
          <a:lstStyle>
            <a:lvl1pPr indent="-355600" lvl="0" marL="457200">
              <a:lnSpc>
                <a:spcPct val="100000"/>
              </a:lnSpc>
              <a:spcBef>
                <a:spcPts val="0"/>
              </a:spcBef>
              <a:spcAft>
                <a:spcPts val="0"/>
              </a:spcAft>
              <a:buClr>
                <a:srgbClr val="EC5D37"/>
              </a:buClr>
              <a:buSzPts val="2000"/>
              <a:buFont typeface="Livvic Light"/>
              <a:buChar char="●"/>
              <a:defRPr sz="2400"/>
            </a:lvl1pPr>
            <a:lvl2pPr indent="-355600" lvl="1" marL="914400">
              <a:spcBef>
                <a:spcPts val="3200"/>
              </a:spcBef>
              <a:spcAft>
                <a:spcPts val="0"/>
              </a:spcAft>
              <a:buClr>
                <a:srgbClr val="FFC800"/>
              </a:buClr>
              <a:buSzPts val="2000"/>
              <a:buFont typeface="Nunito Light"/>
              <a:buChar char="○"/>
              <a:defRPr/>
            </a:lvl2pPr>
            <a:lvl3pPr indent="-355600" lvl="2" marL="1371600">
              <a:spcBef>
                <a:spcPts val="3200"/>
              </a:spcBef>
              <a:spcAft>
                <a:spcPts val="0"/>
              </a:spcAft>
              <a:buClr>
                <a:srgbClr val="FFC800"/>
              </a:buClr>
              <a:buSzPts val="2000"/>
              <a:buFont typeface="Nunito Light"/>
              <a:buChar char="■"/>
              <a:defRPr/>
            </a:lvl3pPr>
            <a:lvl4pPr indent="-355600" lvl="3" marL="1828800">
              <a:spcBef>
                <a:spcPts val="3200"/>
              </a:spcBef>
              <a:spcAft>
                <a:spcPts val="0"/>
              </a:spcAft>
              <a:buClr>
                <a:srgbClr val="FFC800"/>
              </a:buClr>
              <a:buSzPts val="2000"/>
              <a:buFont typeface="Nunito Light"/>
              <a:buChar char="●"/>
              <a:defRPr/>
            </a:lvl4pPr>
            <a:lvl5pPr indent="-355600" lvl="4" marL="2286000">
              <a:spcBef>
                <a:spcPts val="3200"/>
              </a:spcBef>
              <a:spcAft>
                <a:spcPts val="0"/>
              </a:spcAft>
              <a:buClr>
                <a:srgbClr val="434343"/>
              </a:buClr>
              <a:buSzPts val="2000"/>
              <a:buFont typeface="Nunito Light"/>
              <a:buChar char="○"/>
              <a:defRPr/>
            </a:lvl5pPr>
            <a:lvl6pPr indent="-355600" lvl="5" marL="2743200">
              <a:spcBef>
                <a:spcPts val="3200"/>
              </a:spcBef>
              <a:spcAft>
                <a:spcPts val="0"/>
              </a:spcAft>
              <a:buClr>
                <a:srgbClr val="434343"/>
              </a:buClr>
              <a:buSzPts val="2000"/>
              <a:buFont typeface="Nunito Light"/>
              <a:buChar char="■"/>
              <a:defRPr/>
            </a:lvl6pPr>
            <a:lvl7pPr indent="-355600" lvl="6" marL="3200400">
              <a:spcBef>
                <a:spcPts val="3200"/>
              </a:spcBef>
              <a:spcAft>
                <a:spcPts val="0"/>
              </a:spcAft>
              <a:buClr>
                <a:srgbClr val="434343"/>
              </a:buClr>
              <a:buSzPts val="2000"/>
              <a:buFont typeface="Nunito Light"/>
              <a:buChar char="●"/>
              <a:defRPr/>
            </a:lvl7pPr>
            <a:lvl8pPr indent="-355600" lvl="7" marL="3657600">
              <a:spcBef>
                <a:spcPts val="3200"/>
              </a:spcBef>
              <a:spcAft>
                <a:spcPts val="0"/>
              </a:spcAft>
              <a:buClr>
                <a:srgbClr val="434343"/>
              </a:buClr>
              <a:buSzPts val="2000"/>
              <a:buFont typeface="Nunito Light"/>
              <a:buChar char="○"/>
              <a:defRPr/>
            </a:lvl8pPr>
            <a:lvl9pPr indent="-355600" lvl="8" marL="4114800">
              <a:spcBef>
                <a:spcPts val="3200"/>
              </a:spcBef>
              <a:spcAft>
                <a:spcPts val="3200"/>
              </a:spcAft>
              <a:buClr>
                <a:srgbClr val="434343"/>
              </a:buClr>
              <a:buSzPts val="2000"/>
              <a:buFont typeface="Nunito Light"/>
              <a:buChar char="■"/>
              <a:defRPr/>
            </a:lvl9pPr>
          </a:lstStyle>
          <a:p/>
        </p:txBody>
      </p:sp>
      <p:sp>
        <p:nvSpPr>
          <p:cNvPr id="1458" name="Google Shape;1458;p78"/>
          <p:cNvSpPr/>
          <p:nvPr/>
        </p:nvSpPr>
        <p:spPr>
          <a:xfrm>
            <a:off x="17659850" y="2247400"/>
            <a:ext cx="217300" cy="217250"/>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9" name="Google Shape;1459;p78"/>
          <p:cNvSpPr/>
          <p:nvPr/>
        </p:nvSpPr>
        <p:spPr>
          <a:xfrm>
            <a:off x="18312500" y="2680900"/>
            <a:ext cx="222900" cy="221950"/>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0" name="Google Shape;1460;p78"/>
          <p:cNvSpPr/>
          <p:nvPr/>
        </p:nvSpPr>
        <p:spPr>
          <a:xfrm>
            <a:off x="11619700" y="428800"/>
            <a:ext cx="217250" cy="217250"/>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1" name="Google Shape;1461;p78"/>
          <p:cNvSpPr/>
          <p:nvPr/>
        </p:nvSpPr>
        <p:spPr>
          <a:xfrm>
            <a:off x="14159600" y="84017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2" name="Google Shape;1462;p78"/>
          <p:cNvSpPr/>
          <p:nvPr/>
        </p:nvSpPr>
        <p:spPr>
          <a:xfrm>
            <a:off x="15905400" y="557025"/>
            <a:ext cx="89950" cy="890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3" name="Google Shape;1463;p78"/>
          <p:cNvSpPr/>
          <p:nvPr/>
        </p:nvSpPr>
        <p:spPr>
          <a:xfrm>
            <a:off x="14744900" y="-138650"/>
            <a:ext cx="311850" cy="311850"/>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4" name="Google Shape;1464;p78"/>
          <p:cNvSpPr/>
          <p:nvPr/>
        </p:nvSpPr>
        <p:spPr>
          <a:xfrm>
            <a:off x="16928550" y="710100"/>
            <a:ext cx="311850" cy="3128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5" name="Google Shape;1465;p78"/>
          <p:cNvSpPr/>
          <p:nvPr/>
        </p:nvSpPr>
        <p:spPr>
          <a:xfrm>
            <a:off x="14528550" y="121472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6" name="Google Shape;1466;p78"/>
          <p:cNvSpPr/>
          <p:nvPr/>
        </p:nvSpPr>
        <p:spPr>
          <a:xfrm>
            <a:off x="12597700" y="1815250"/>
            <a:ext cx="311850" cy="3118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7" name="Google Shape;1467;p78"/>
          <p:cNvSpPr/>
          <p:nvPr/>
        </p:nvSpPr>
        <p:spPr>
          <a:xfrm>
            <a:off x="-166000" y="9080925"/>
            <a:ext cx="329650" cy="328750"/>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8" name="Google Shape;1468;p78"/>
          <p:cNvSpPr/>
          <p:nvPr/>
        </p:nvSpPr>
        <p:spPr>
          <a:xfrm>
            <a:off x="202950" y="9455475"/>
            <a:ext cx="245350" cy="245350"/>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69" name="Google Shape;1469;p7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470" name="Shape 1470"/>
        <p:cNvGrpSpPr/>
        <p:nvPr/>
      </p:nvGrpSpPr>
      <p:grpSpPr>
        <a:xfrm>
          <a:off x="0" y="0"/>
          <a:ext cx="0" cy="0"/>
          <a:chOff x="0" y="0"/>
          <a:chExt cx="0" cy="0"/>
        </a:xfrm>
      </p:grpSpPr>
      <p:sp>
        <p:nvSpPr>
          <p:cNvPr id="1471" name="Google Shape;1471;p7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2" name="Shape 1472"/>
        <p:cNvGrpSpPr/>
        <p:nvPr/>
      </p:nvGrpSpPr>
      <p:grpSpPr>
        <a:xfrm>
          <a:off x="0" y="0"/>
          <a:ext cx="0" cy="0"/>
          <a:chOff x="0" y="0"/>
          <a:chExt cx="0" cy="0"/>
        </a:xfrm>
      </p:grpSpPr>
      <p:sp>
        <p:nvSpPr>
          <p:cNvPr id="1473" name="Google Shape;1473;p8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259683" y="685800"/>
            <a:ext cx="5898356" cy="24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7774782" y="1481138"/>
            <a:ext cx="9258300" cy="7310438"/>
          </a:xfrm>
          <a:prstGeom prst="rect">
            <a:avLst/>
          </a:prstGeom>
          <a:noFill/>
          <a:ln>
            <a:noFill/>
          </a:ln>
        </p:spPr>
        <p:txBody>
          <a:bodyPr anchorCtr="0" anchor="t" bIns="45700" lIns="91425" spcFirstLastPara="1" rIns="91425" wrap="square" tIns="45700">
            <a:normAutofit/>
          </a:bodyPr>
          <a:lstStyle>
            <a:lvl1pPr indent="-533400" lvl="0" marL="457200" algn="l">
              <a:lnSpc>
                <a:spcPct val="90000"/>
              </a:lnSpc>
              <a:spcBef>
                <a:spcPts val="1500"/>
              </a:spcBef>
              <a:spcAft>
                <a:spcPts val="0"/>
              </a:spcAft>
              <a:buClr>
                <a:schemeClr val="lt1"/>
              </a:buClr>
              <a:buSzPts val="4800"/>
              <a:buChar char="•"/>
              <a:defRPr sz="4800"/>
            </a:lvl1pPr>
            <a:lvl2pPr indent="-495300" lvl="1" marL="914400" algn="l">
              <a:lnSpc>
                <a:spcPct val="90000"/>
              </a:lnSpc>
              <a:spcBef>
                <a:spcPts val="750"/>
              </a:spcBef>
              <a:spcAft>
                <a:spcPts val="0"/>
              </a:spcAft>
              <a:buClr>
                <a:schemeClr val="lt1"/>
              </a:buClr>
              <a:buSzPts val="4200"/>
              <a:buChar char="•"/>
              <a:defRPr sz="4200"/>
            </a:lvl2pPr>
            <a:lvl3pPr indent="-457200" lvl="2" marL="1371600" algn="l">
              <a:lnSpc>
                <a:spcPct val="90000"/>
              </a:lnSpc>
              <a:spcBef>
                <a:spcPts val="750"/>
              </a:spcBef>
              <a:spcAft>
                <a:spcPts val="0"/>
              </a:spcAft>
              <a:buClr>
                <a:schemeClr val="lt1"/>
              </a:buClr>
              <a:buSzPts val="3600"/>
              <a:buChar char="•"/>
              <a:defRPr sz="3600"/>
            </a:lvl3pPr>
            <a:lvl4pPr indent="-419100" lvl="3" marL="1828800" algn="l">
              <a:lnSpc>
                <a:spcPct val="90000"/>
              </a:lnSpc>
              <a:spcBef>
                <a:spcPts val="750"/>
              </a:spcBef>
              <a:spcAft>
                <a:spcPts val="0"/>
              </a:spcAft>
              <a:buClr>
                <a:schemeClr val="lt1"/>
              </a:buClr>
              <a:buSzPts val="3000"/>
              <a:buChar char="•"/>
              <a:defRPr sz="3000"/>
            </a:lvl4pPr>
            <a:lvl5pPr indent="-419100" lvl="4" marL="2286000" algn="l">
              <a:lnSpc>
                <a:spcPct val="90000"/>
              </a:lnSpc>
              <a:spcBef>
                <a:spcPts val="750"/>
              </a:spcBef>
              <a:spcAft>
                <a:spcPts val="0"/>
              </a:spcAft>
              <a:buClr>
                <a:schemeClr val="lt1"/>
              </a:buClr>
              <a:buSzPts val="3000"/>
              <a:buChar char="•"/>
              <a:defRPr sz="3000"/>
            </a:lvl5pPr>
            <a:lvl6pPr indent="-419100" lvl="5" marL="2743200" algn="l">
              <a:lnSpc>
                <a:spcPct val="90000"/>
              </a:lnSpc>
              <a:spcBef>
                <a:spcPts val="750"/>
              </a:spcBef>
              <a:spcAft>
                <a:spcPts val="0"/>
              </a:spcAft>
              <a:buClr>
                <a:schemeClr val="lt1"/>
              </a:buClr>
              <a:buSzPts val="3000"/>
              <a:buChar char="•"/>
              <a:defRPr sz="3000"/>
            </a:lvl6pPr>
            <a:lvl7pPr indent="-419100" lvl="6" marL="3200400" algn="l">
              <a:lnSpc>
                <a:spcPct val="90000"/>
              </a:lnSpc>
              <a:spcBef>
                <a:spcPts val="750"/>
              </a:spcBef>
              <a:spcAft>
                <a:spcPts val="0"/>
              </a:spcAft>
              <a:buClr>
                <a:schemeClr val="lt1"/>
              </a:buClr>
              <a:buSzPts val="3000"/>
              <a:buChar char="•"/>
              <a:defRPr sz="3000"/>
            </a:lvl7pPr>
            <a:lvl8pPr indent="-419100" lvl="7" marL="3657600" algn="l">
              <a:lnSpc>
                <a:spcPct val="90000"/>
              </a:lnSpc>
              <a:spcBef>
                <a:spcPts val="750"/>
              </a:spcBef>
              <a:spcAft>
                <a:spcPts val="0"/>
              </a:spcAft>
              <a:buClr>
                <a:schemeClr val="lt1"/>
              </a:buClr>
              <a:buSzPts val="3000"/>
              <a:buChar char="•"/>
              <a:defRPr sz="3000"/>
            </a:lvl8pPr>
            <a:lvl9pPr indent="-419100" lvl="8" marL="4114800" algn="l">
              <a:lnSpc>
                <a:spcPct val="90000"/>
              </a:lnSpc>
              <a:spcBef>
                <a:spcPts val="750"/>
              </a:spcBef>
              <a:spcAft>
                <a:spcPts val="0"/>
              </a:spcAft>
              <a:buClr>
                <a:schemeClr val="lt1"/>
              </a:buClr>
              <a:buSzPts val="3000"/>
              <a:buChar char="•"/>
              <a:defRPr sz="3000"/>
            </a:lvl9pPr>
          </a:lstStyle>
          <a:p/>
        </p:txBody>
      </p:sp>
      <p:sp>
        <p:nvSpPr>
          <p:cNvPr id="61" name="Google Shape;61;p9"/>
          <p:cNvSpPr txBox="1"/>
          <p:nvPr>
            <p:ph idx="2" type="body"/>
          </p:nvPr>
        </p:nvSpPr>
        <p:spPr>
          <a:xfrm>
            <a:off x="1259683" y="3086100"/>
            <a:ext cx="5898356" cy="57173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chemeClr val="lt1"/>
              </a:buClr>
              <a:buSzPts val="2400"/>
              <a:buNone/>
              <a:defRPr sz="2400"/>
            </a:lvl1pPr>
            <a:lvl2pPr indent="-228600" lvl="1" marL="914400" algn="l">
              <a:lnSpc>
                <a:spcPct val="90000"/>
              </a:lnSpc>
              <a:spcBef>
                <a:spcPts val="750"/>
              </a:spcBef>
              <a:spcAft>
                <a:spcPts val="0"/>
              </a:spcAft>
              <a:buClr>
                <a:schemeClr val="lt1"/>
              </a:buClr>
              <a:buSzPts val="2100"/>
              <a:buNone/>
              <a:defRPr sz="2100"/>
            </a:lvl2pPr>
            <a:lvl3pPr indent="-228600" lvl="2" marL="1371600" algn="l">
              <a:lnSpc>
                <a:spcPct val="90000"/>
              </a:lnSpc>
              <a:spcBef>
                <a:spcPts val="750"/>
              </a:spcBef>
              <a:spcAft>
                <a:spcPts val="0"/>
              </a:spcAft>
              <a:buClr>
                <a:schemeClr val="lt1"/>
              </a:buClr>
              <a:buSzPts val="1800"/>
              <a:buNone/>
              <a:defRPr sz="1800"/>
            </a:lvl3pPr>
            <a:lvl4pPr indent="-228600" lvl="3" marL="1828800" algn="l">
              <a:lnSpc>
                <a:spcPct val="90000"/>
              </a:lnSpc>
              <a:spcBef>
                <a:spcPts val="750"/>
              </a:spcBef>
              <a:spcAft>
                <a:spcPts val="0"/>
              </a:spcAft>
              <a:buClr>
                <a:schemeClr val="lt1"/>
              </a:buClr>
              <a:buSzPts val="1500"/>
              <a:buNone/>
              <a:defRPr sz="1500"/>
            </a:lvl4pPr>
            <a:lvl5pPr indent="-228600" lvl="4" marL="2286000" algn="l">
              <a:lnSpc>
                <a:spcPct val="90000"/>
              </a:lnSpc>
              <a:spcBef>
                <a:spcPts val="750"/>
              </a:spcBef>
              <a:spcAft>
                <a:spcPts val="0"/>
              </a:spcAft>
              <a:buClr>
                <a:schemeClr val="lt1"/>
              </a:buClr>
              <a:buSzPts val="1500"/>
              <a:buNone/>
              <a:defRPr sz="1500"/>
            </a:lvl5pPr>
            <a:lvl6pPr indent="-228600" lvl="5" marL="2743200" algn="l">
              <a:lnSpc>
                <a:spcPct val="90000"/>
              </a:lnSpc>
              <a:spcBef>
                <a:spcPts val="750"/>
              </a:spcBef>
              <a:spcAft>
                <a:spcPts val="0"/>
              </a:spcAft>
              <a:buClr>
                <a:schemeClr val="lt1"/>
              </a:buClr>
              <a:buSzPts val="1500"/>
              <a:buNone/>
              <a:defRPr sz="1500"/>
            </a:lvl6pPr>
            <a:lvl7pPr indent="-228600" lvl="6" marL="3200400" algn="l">
              <a:lnSpc>
                <a:spcPct val="90000"/>
              </a:lnSpc>
              <a:spcBef>
                <a:spcPts val="750"/>
              </a:spcBef>
              <a:spcAft>
                <a:spcPts val="0"/>
              </a:spcAft>
              <a:buClr>
                <a:schemeClr val="lt1"/>
              </a:buClr>
              <a:buSzPts val="1500"/>
              <a:buNone/>
              <a:defRPr sz="1500"/>
            </a:lvl7pPr>
            <a:lvl8pPr indent="-228600" lvl="7" marL="3657600" algn="l">
              <a:lnSpc>
                <a:spcPct val="90000"/>
              </a:lnSpc>
              <a:spcBef>
                <a:spcPts val="750"/>
              </a:spcBef>
              <a:spcAft>
                <a:spcPts val="0"/>
              </a:spcAft>
              <a:buClr>
                <a:schemeClr val="lt1"/>
              </a:buClr>
              <a:buSzPts val="1500"/>
              <a:buNone/>
              <a:defRPr sz="1500"/>
            </a:lvl8pPr>
            <a:lvl9pPr indent="-228600" lvl="8" marL="4114800" algn="l">
              <a:lnSpc>
                <a:spcPct val="90000"/>
              </a:lnSpc>
              <a:spcBef>
                <a:spcPts val="750"/>
              </a:spcBef>
              <a:spcAft>
                <a:spcPts val="0"/>
              </a:spcAft>
              <a:buClr>
                <a:schemeClr val="lt1"/>
              </a:buClr>
              <a:buSzPts val="1500"/>
              <a:buNone/>
              <a:defRPr sz="1500"/>
            </a:lvl9pPr>
          </a:lstStyle>
          <a:p/>
        </p:txBody>
      </p:sp>
      <p:sp>
        <p:nvSpPr>
          <p:cNvPr id="62" name="Google Shape;62;p9"/>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259683" y="685800"/>
            <a:ext cx="5898356" cy="24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7774782" y="1481138"/>
            <a:ext cx="9258300" cy="7310438"/>
          </a:xfrm>
          <a:prstGeom prst="rect">
            <a:avLst/>
          </a:prstGeom>
          <a:noFill/>
          <a:ln>
            <a:noFill/>
          </a:ln>
        </p:spPr>
      </p:sp>
      <p:sp>
        <p:nvSpPr>
          <p:cNvPr id="68" name="Google Shape;68;p10"/>
          <p:cNvSpPr txBox="1"/>
          <p:nvPr>
            <p:ph idx="1" type="body"/>
          </p:nvPr>
        </p:nvSpPr>
        <p:spPr>
          <a:xfrm>
            <a:off x="1259683" y="3086100"/>
            <a:ext cx="5898356" cy="57173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00"/>
              </a:spcBef>
              <a:spcAft>
                <a:spcPts val="0"/>
              </a:spcAft>
              <a:buClr>
                <a:schemeClr val="lt1"/>
              </a:buClr>
              <a:buSzPts val="2400"/>
              <a:buNone/>
              <a:defRPr sz="2400"/>
            </a:lvl1pPr>
            <a:lvl2pPr indent="-228600" lvl="1" marL="914400" algn="l">
              <a:lnSpc>
                <a:spcPct val="90000"/>
              </a:lnSpc>
              <a:spcBef>
                <a:spcPts val="750"/>
              </a:spcBef>
              <a:spcAft>
                <a:spcPts val="0"/>
              </a:spcAft>
              <a:buClr>
                <a:schemeClr val="lt1"/>
              </a:buClr>
              <a:buSzPts val="2100"/>
              <a:buNone/>
              <a:defRPr sz="2100"/>
            </a:lvl2pPr>
            <a:lvl3pPr indent="-228600" lvl="2" marL="1371600" algn="l">
              <a:lnSpc>
                <a:spcPct val="90000"/>
              </a:lnSpc>
              <a:spcBef>
                <a:spcPts val="750"/>
              </a:spcBef>
              <a:spcAft>
                <a:spcPts val="0"/>
              </a:spcAft>
              <a:buClr>
                <a:schemeClr val="lt1"/>
              </a:buClr>
              <a:buSzPts val="1800"/>
              <a:buNone/>
              <a:defRPr sz="1800"/>
            </a:lvl3pPr>
            <a:lvl4pPr indent="-228600" lvl="3" marL="1828800" algn="l">
              <a:lnSpc>
                <a:spcPct val="90000"/>
              </a:lnSpc>
              <a:spcBef>
                <a:spcPts val="750"/>
              </a:spcBef>
              <a:spcAft>
                <a:spcPts val="0"/>
              </a:spcAft>
              <a:buClr>
                <a:schemeClr val="lt1"/>
              </a:buClr>
              <a:buSzPts val="1500"/>
              <a:buNone/>
              <a:defRPr sz="1500"/>
            </a:lvl4pPr>
            <a:lvl5pPr indent="-228600" lvl="4" marL="2286000" algn="l">
              <a:lnSpc>
                <a:spcPct val="90000"/>
              </a:lnSpc>
              <a:spcBef>
                <a:spcPts val="750"/>
              </a:spcBef>
              <a:spcAft>
                <a:spcPts val="0"/>
              </a:spcAft>
              <a:buClr>
                <a:schemeClr val="lt1"/>
              </a:buClr>
              <a:buSzPts val="1500"/>
              <a:buNone/>
              <a:defRPr sz="1500"/>
            </a:lvl5pPr>
            <a:lvl6pPr indent="-228600" lvl="5" marL="2743200" algn="l">
              <a:lnSpc>
                <a:spcPct val="90000"/>
              </a:lnSpc>
              <a:spcBef>
                <a:spcPts val="750"/>
              </a:spcBef>
              <a:spcAft>
                <a:spcPts val="0"/>
              </a:spcAft>
              <a:buClr>
                <a:schemeClr val="lt1"/>
              </a:buClr>
              <a:buSzPts val="1500"/>
              <a:buNone/>
              <a:defRPr sz="1500"/>
            </a:lvl6pPr>
            <a:lvl7pPr indent="-228600" lvl="6" marL="3200400" algn="l">
              <a:lnSpc>
                <a:spcPct val="90000"/>
              </a:lnSpc>
              <a:spcBef>
                <a:spcPts val="750"/>
              </a:spcBef>
              <a:spcAft>
                <a:spcPts val="0"/>
              </a:spcAft>
              <a:buClr>
                <a:schemeClr val="lt1"/>
              </a:buClr>
              <a:buSzPts val="1500"/>
              <a:buNone/>
              <a:defRPr sz="1500"/>
            </a:lvl7pPr>
            <a:lvl8pPr indent="-228600" lvl="7" marL="3657600" algn="l">
              <a:lnSpc>
                <a:spcPct val="90000"/>
              </a:lnSpc>
              <a:spcBef>
                <a:spcPts val="750"/>
              </a:spcBef>
              <a:spcAft>
                <a:spcPts val="0"/>
              </a:spcAft>
              <a:buClr>
                <a:schemeClr val="lt1"/>
              </a:buClr>
              <a:buSzPts val="1500"/>
              <a:buNone/>
              <a:defRPr sz="1500"/>
            </a:lvl8pPr>
            <a:lvl9pPr indent="-228600" lvl="8" marL="4114800" algn="l">
              <a:lnSpc>
                <a:spcPct val="90000"/>
              </a:lnSpc>
              <a:spcBef>
                <a:spcPts val="750"/>
              </a:spcBef>
              <a:spcAft>
                <a:spcPts val="0"/>
              </a:spcAft>
              <a:buClr>
                <a:schemeClr val="lt1"/>
              </a:buClr>
              <a:buSzPts val="1500"/>
              <a:buNone/>
              <a:defRPr sz="1500"/>
            </a:lvl9pPr>
          </a:lstStyle>
          <a:p/>
        </p:txBody>
      </p:sp>
      <p:sp>
        <p:nvSpPr>
          <p:cNvPr id="69" name="Google Shape;69;p10"/>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22" Type="http://schemas.openxmlformats.org/officeDocument/2006/relationships/theme" Target="../theme/theme4.xml"/><Relationship Id="rId10" Type="http://schemas.openxmlformats.org/officeDocument/2006/relationships/slideLayout" Target="../slideLayouts/slideLayout23.xml"/><Relationship Id="rId21" Type="http://schemas.openxmlformats.org/officeDocument/2006/relationships/slideLayout" Target="../slideLayouts/slideLayout34.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theme" Target="../theme/theme5.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theme" Target="../theme/theme3.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E87"/>
            </a:gs>
            <a:gs pos="100000">
              <a:srgbClr val="010304"/>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257300" y="547688"/>
            <a:ext cx="15773400" cy="198834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6600"/>
              <a:buFont typeface="Play"/>
              <a:buNone/>
              <a:defRPr b="0" i="0" sz="66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257300" y="2738437"/>
            <a:ext cx="15773400" cy="6527007"/>
          </a:xfrm>
          <a:prstGeom prst="rect">
            <a:avLst/>
          </a:prstGeom>
          <a:noFill/>
          <a:ln>
            <a:noFill/>
          </a:ln>
        </p:spPr>
        <p:txBody>
          <a:bodyPr anchorCtr="0" anchor="t" bIns="45700" lIns="91425" spcFirstLastPara="1" rIns="91425" wrap="square" tIns="45700">
            <a:normAutofit/>
          </a:bodyPr>
          <a:lstStyle>
            <a:lvl1pPr indent="-495300" lvl="0" marL="457200" marR="0" rtl="0" algn="l">
              <a:lnSpc>
                <a:spcPct val="90000"/>
              </a:lnSpc>
              <a:spcBef>
                <a:spcPts val="1500"/>
              </a:spcBef>
              <a:spcAft>
                <a:spcPts val="0"/>
              </a:spcAft>
              <a:buClr>
                <a:schemeClr val="lt1"/>
              </a:buClr>
              <a:buSzPts val="4200"/>
              <a:buFont typeface="Arial"/>
              <a:buChar char="•"/>
              <a:defRPr b="0" i="0" sz="4200" u="none" cap="none" strike="noStrike">
                <a:solidFill>
                  <a:schemeClr val="lt1"/>
                </a:solidFill>
                <a:latin typeface="Arial"/>
                <a:ea typeface="Arial"/>
                <a:cs typeface="Arial"/>
                <a:sym typeface="Arial"/>
              </a:defRPr>
            </a:lvl1pPr>
            <a:lvl2pPr indent="-457200" lvl="1" marL="914400" marR="0" rtl="0" algn="l">
              <a:lnSpc>
                <a:spcPct val="90000"/>
              </a:lnSpc>
              <a:spcBef>
                <a:spcPts val="75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2pPr>
            <a:lvl3pPr indent="-419100" lvl="2" marL="1371600" marR="0" rtl="0" algn="l">
              <a:lnSpc>
                <a:spcPct val="90000"/>
              </a:lnSpc>
              <a:spcBef>
                <a:spcPts val="75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3pPr>
            <a:lvl4pPr indent="-400050" lvl="3" marL="18288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4pPr>
            <a:lvl5pPr indent="-400050" lvl="4" marL="22860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5pPr>
            <a:lvl6pPr indent="-400050" lvl="5" marL="27432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6pPr>
            <a:lvl7pPr indent="-400050" lvl="6" marL="32004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7pPr>
            <a:lvl8pPr indent="-400050" lvl="7" marL="36576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8pPr>
            <a:lvl9pPr indent="-400050" lvl="8" marL="4114800" marR="0" rtl="0" algn="l">
              <a:lnSpc>
                <a:spcPct val="90000"/>
              </a:lnSpc>
              <a:spcBef>
                <a:spcPts val="75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9pPr>
          </a:lstStyle>
          <a:p/>
        </p:txBody>
      </p:sp>
      <p:sp>
        <p:nvSpPr>
          <p:cNvPr id="12" name="Google Shape;12;p1"/>
          <p:cNvSpPr txBox="1"/>
          <p:nvPr>
            <p:ph idx="10" type="dt"/>
          </p:nvPr>
        </p:nvSpPr>
        <p:spPr>
          <a:xfrm>
            <a:off x="1257300" y="9534526"/>
            <a:ext cx="4114800" cy="5476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6057900" y="9534526"/>
            <a:ext cx="6172200" cy="54768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12915900" y="9534526"/>
            <a:ext cx="4114800" cy="54768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E9E9E9"/>
                </a:solidFill>
                <a:latin typeface="Arial"/>
                <a:ea typeface="Arial"/>
                <a:cs typeface="Arial"/>
                <a:sym typeface="Arial"/>
              </a:defRPr>
            </a:lvl1pPr>
            <a:lvl2pPr indent="0" lvl="1" marL="0" marR="0" rtl="0" algn="r">
              <a:spcBef>
                <a:spcPts val="0"/>
              </a:spcBef>
              <a:buNone/>
              <a:defRPr b="0" i="0" sz="1800" u="none" cap="none" strike="noStrike">
                <a:solidFill>
                  <a:srgbClr val="E9E9E9"/>
                </a:solidFill>
                <a:latin typeface="Arial"/>
                <a:ea typeface="Arial"/>
                <a:cs typeface="Arial"/>
                <a:sym typeface="Arial"/>
              </a:defRPr>
            </a:lvl2pPr>
            <a:lvl3pPr indent="0" lvl="2" marL="0" marR="0" rtl="0" algn="r">
              <a:spcBef>
                <a:spcPts val="0"/>
              </a:spcBef>
              <a:buNone/>
              <a:defRPr b="0" i="0" sz="1800" u="none" cap="none" strike="noStrike">
                <a:solidFill>
                  <a:srgbClr val="E9E9E9"/>
                </a:solidFill>
                <a:latin typeface="Arial"/>
                <a:ea typeface="Arial"/>
                <a:cs typeface="Arial"/>
                <a:sym typeface="Arial"/>
              </a:defRPr>
            </a:lvl3pPr>
            <a:lvl4pPr indent="0" lvl="3" marL="0" marR="0" rtl="0" algn="r">
              <a:spcBef>
                <a:spcPts val="0"/>
              </a:spcBef>
              <a:buNone/>
              <a:defRPr b="0" i="0" sz="1800" u="none" cap="none" strike="noStrike">
                <a:solidFill>
                  <a:srgbClr val="E9E9E9"/>
                </a:solidFill>
                <a:latin typeface="Arial"/>
                <a:ea typeface="Arial"/>
                <a:cs typeface="Arial"/>
                <a:sym typeface="Arial"/>
              </a:defRPr>
            </a:lvl4pPr>
            <a:lvl5pPr indent="0" lvl="4" marL="0" marR="0" rtl="0" algn="r">
              <a:spcBef>
                <a:spcPts val="0"/>
              </a:spcBef>
              <a:buNone/>
              <a:defRPr b="0" i="0" sz="1800" u="none" cap="none" strike="noStrike">
                <a:solidFill>
                  <a:srgbClr val="E9E9E9"/>
                </a:solidFill>
                <a:latin typeface="Arial"/>
                <a:ea typeface="Arial"/>
                <a:cs typeface="Arial"/>
                <a:sym typeface="Arial"/>
              </a:defRPr>
            </a:lvl5pPr>
            <a:lvl6pPr indent="0" lvl="5" marL="0" marR="0" rtl="0" algn="r">
              <a:spcBef>
                <a:spcPts val="0"/>
              </a:spcBef>
              <a:buNone/>
              <a:defRPr b="0" i="0" sz="1800" u="none" cap="none" strike="noStrike">
                <a:solidFill>
                  <a:srgbClr val="E9E9E9"/>
                </a:solidFill>
                <a:latin typeface="Arial"/>
                <a:ea typeface="Arial"/>
                <a:cs typeface="Arial"/>
                <a:sym typeface="Arial"/>
              </a:defRPr>
            </a:lvl6pPr>
            <a:lvl7pPr indent="0" lvl="6" marL="0" marR="0" rtl="0" algn="r">
              <a:spcBef>
                <a:spcPts val="0"/>
              </a:spcBef>
              <a:buNone/>
              <a:defRPr b="0" i="0" sz="1800" u="none" cap="none" strike="noStrike">
                <a:solidFill>
                  <a:srgbClr val="E9E9E9"/>
                </a:solidFill>
                <a:latin typeface="Arial"/>
                <a:ea typeface="Arial"/>
                <a:cs typeface="Arial"/>
                <a:sym typeface="Arial"/>
              </a:defRPr>
            </a:lvl7pPr>
            <a:lvl8pPr indent="0" lvl="7" marL="0" marR="0" rtl="0" algn="r">
              <a:spcBef>
                <a:spcPts val="0"/>
              </a:spcBef>
              <a:buNone/>
              <a:defRPr b="0" i="0" sz="1800" u="none" cap="none" strike="noStrike">
                <a:solidFill>
                  <a:srgbClr val="E9E9E9"/>
                </a:solidFill>
                <a:latin typeface="Arial"/>
                <a:ea typeface="Arial"/>
                <a:cs typeface="Arial"/>
                <a:sym typeface="Arial"/>
              </a:defRPr>
            </a:lvl8pPr>
            <a:lvl9pPr indent="0" lvl="8" marL="0" marR="0" rtl="0" algn="r">
              <a:spcBef>
                <a:spcPts val="0"/>
              </a:spcBef>
              <a:buNone/>
              <a:defRPr b="0" i="0" sz="1800" u="none" cap="none" strike="noStrike">
                <a:solidFill>
                  <a:srgbClr val="E9E9E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4E87"/>
            </a:gs>
            <a:gs pos="100000">
              <a:srgbClr val="010304"/>
            </a:gs>
          </a:gsLst>
          <a:path path="circle">
            <a:fillToRect b="50%" l="50%" r="50%" t="50%"/>
          </a:path>
          <a:tileRect/>
        </a:gra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1pPr>
            <a:lvl2pPr lvl="1">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2pPr>
            <a:lvl3pPr lvl="2">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3pPr>
            <a:lvl4pPr lvl="3">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4pPr>
            <a:lvl5pPr lvl="4">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5pPr>
            <a:lvl6pPr lvl="5">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6pPr>
            <a:lvl7pPr lvl="6">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7pPr>
            <a:lvl8pPr lvl="7">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8pPr>
            <a:lvl9pPr lvl="8">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9pPr>
          </a:lstStyle>
          <a:p/>
        </p:txBody>
      </p:sp>
      <p:sp>
        <p:nvSpPr>
          <p:cNvPr id="147" name="Google Shape;147;p15"/>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lt1"/>
              </a:buClr>
              <a:buSzPts val="3600"/>
              <a:buFont typeface="Maven Pro"/>
              <a:buChar char="●"/>
              <a:defRPr sz="3600">
                <a:solidFill>
                  <a:schemeClr val="lt1"/>
                </a:solidFill>
                <a:latin typeface="Maven Pro"/>
                <a:ea typeface="Maven Pro"/>
                <a:cs typeface="Maven Pro"/>
                <a:sym typeface="Maven Pro"/>
              </a:defRPr>
            </a:lvl1pPr>
            <a:lvl2pPr indent="-406400" lvl="1" marL="914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2pPr>
            <a:lvl3pPr indent="-406400" lvl="2" marL="1371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3pPr>
            <a:lvl4pPr indent="-406400" lvl="3" marL="18288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4pPr>
            <a:lvl5pPr indent="-406400" lvl="4" marL="22860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5pPr>
            <a:lvl6pPr indent="-406400" lvl="5" marL="27432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6pPr>
            <a:lvl7pPr indent="-406400" lvl="6" marL="3200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7pPr>
            <a:lvl8pPr indent="-406400" lvl="7" marL="3657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8pPr>
            <a:lvl9pPr indent="-406400" lvl="8" marL="4114800">
              <a:lnSpc>
                <a:spcPct val="115000"/>
              </a:lnSpc>
              <a:spcBef>
                <a:spcPts val="3200"/>
              </a:spcBef>
              <a:spcAft>
                <a:spcPts val="3200"/>
              </a:spcAft>
              <a:buClr>
                <a:schemeClr val="lt1"/>
              </a:buClr>
              <a:buSzPts val="2800"/>
              <a:buFont typeface="Maven Pro"/>
              <a:buChar char="■"/>
              <a:defRPr sz="2800">
                <a:solidFill>
                  <a:schemeClr val="lt1"/>
                </a:solidFill>
                <a:latin typeface="Maven Pro"/>
                <a:ea typeface="Maven Pro"/>
                <a:cs typeface="Maven Pro"/>
                <a:sym typeface="Maven Pro"/>
              </a:defRPr>
            </a:lvl9pPr>
          </a:lstStyle>
          <a:p/>
        </p:txBody>
      </p:sp>
      <p:sp>
        <p:nvSpPr>
          <p:cNvPr id="148" name="Google Shape;148;p15"/>
          <p:cNvSpPr txBox="1"/>
          <p:nvPr>
            <p:ph idx="12" type="sldNum"/>
          </p:nvPr>
        </p:nvSpPr>
        <p:spPr>
          <a:xfrm>
            <a:off x="17113568" y="9499702"/>
            <a:ext cx="1097400" cy="787500"/>
          </a:xfrm>
          <a:prstGeom prst="rect">
            <a:avLst/>
          </a:prstGeom>
          <a:noFill/>
          <a:ln>
            <a:noFill/>
          </a:ln>
        </p:spPr>
        <p:txBody>
          <a:bodyPr anchorCtr="0" anchor="t" bIns="167625" lIns="167625" spcFirstLastPara="1" rIns="167625" wrap="square" tIns="167625">
            <a:noAutofit/>
          </a:bodyPr>
          <a:lstStyle>
            <a:lvl1pPr lvl="0" algn="r">
              <a:buNone/>
              <a:defRPr sz="2400">
                <a:solidFill>
                  <a:schemeClr val="lt1"/>
                </a:solidFill>
                <a:latin typeface="Maven Pro"/>
                <a:ea typeface="Maven Pro"/>
                <a:cs typeface="Maven Pro"/>
                <a:sym typeface="Maven Pro"/>
              </a:defRPr>
            </a:lvl1pPr>
            <a:lvl2pPr lvl="1" algn="r">
              <a:buNone/>
              <a:defRPr sz="2400">
                <a:solidFill>
                  <a:schemeClr val="lt1"/>
                </a:solidFill>
                <a:latin typeface="Maven Pro"/>
                <a:ea typeface="Maven Pro"/>
                <a:cs typeface="Maven Pro"/>
                <a:sym typeface="Maven Pro"/>
              </a:defRPr>
            </a:lvl2pPr>
            <a:lvl3pPr lvl="2" algn="r">
              <a:buNone/>
              <a:defRPr sz="2400">
                <a:solidFill>
                  <a:schemeClr val="lt1"/>
                </a:solidFill>
                <a:latin typeface="Maven Pro"/>
                <a:ea typeface="Maven Pro"/>
                <a:cs typeface="Maven Pro"/>
                <a:sym typeface="Maven Pro"/>
              </a:defRPr>
            </a:lvl3pPr>
            <a:lvl4pPr lvl="3" algn="r">
              <a:buNone/>
              <a:defRPr sz="2400">
                <a:solidFill>
                  <a:schemeClr val="lt1"/>
                </a:solidFill>
                <a:latin typeface="Maven Pro"/>
                <a:ea typeface="Maven Pro"/>
                <a:cs typeface="Maven Pro"/>
                <a:sym typeface="Maven Pro"/>
              </a:defRPr>
            </a:lvl4pPr>
            <a:lvl5pPr lvl="4" algn="r">
              <a:buNone/>
              <a:defRPr sz="2400">
                <a:solidFill>
                  <a:schemeClr val="lt1"/>
                </a:solidFill>
                <a:latin typeface="Maven Pro"/>
                <a:ea typeface="Maven Pro"/>
                <a:cs typeface="Maven Pro"/>
                <a:sym typeface="Maven Pro"/>
              </a:defRPr>
            </a:lvl5pPr>
            <a:lvl6pPr lvl="5" algn="r">
              <a:buNone/>
              <a:defRPr sz="2400">
                <a:solidFill>
                  <a:schemeClr val="lt1"/>
                </a:solidFill>
                <a:latin typeface="Maven Pro"/>
                <a:ea typeface="Maven Pro"/>
                <a:cs typeface="Maven Pro"/>
                <a:sym typeface="Maven Pro"/>
              </a:defRPr>
            </a:lvl6pPr>
            <a:lvl7pPr lvl="6" algn="r">
              <a:buNone/>
              <a:defRPr sz="2400">
                <a:solidFill>
                  <a:schemeClr val="lt1"/>
                </a:solidFill>
                <a:latin typeface="Maven Pro"/>
                <a:ea typeface="Maven Pro"/>
                <a:cs typeface="Maven Pro"/>
                <a:sym typeface="Maven Pro"/>
              </a:defRPr>
            </a:lvl7pPr>
            <a:lvl8pPr lvl="7" algn="r">
              <a:buNone/>
              <a:defRPr sz="2400">
                <a:solidFill>
                  <a:schemeClr val="lt1"/>
                </a:solidFill>
                <a:latin typeface="Maven Pro"/>
                <a:ea typeface="Maven Pro"/>
                <a:cs typeface="Maven Pro"/>
                <a:sym typeface="Maven Pro"/>
              </a:defRPr>
            </a:lvl8pPr>
            <a:lvl9pPr lvl="8" algn="r">
              <a:buNone/>
              <a:defRPr sz="2400">
                <a:solidFill>
                  <a:schemeClr val="lt1"/>
                </a:solidFill>
                <a:latin typeface="Maven Pro"/>
                <a:ea typeface="Maven Pro"/>
                <a:cs typeface="Maven Pro"/>
                <a:sym typeface="Maven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4E87"/>
            </a:gs>
            <a:gs pos="100000">
              <a:srgbClr val="010304"/>
            </a:gs>
          </a:gsLst>
          <a:path path="circle">
            <a:fillToRect b="50%" l="50%" r="50%" t="50%"/>
          </a:path>
          <a:tileRect/>
        </a:gradFill>
      </p:bgPr>
    </p:bg>
    <p:spTree>
      <p:nvGrpSpPr>
        <p:cNvPr id="588" name="Shape 588"/>
        <p:cNvGrpSpPr/>
        <p:nvPr/>
      </p:nvGrpSpPr>
      <p:grpSpPr>
        <a:xfrm>
          <a:off x="0" y="0"/>
          <a:ext cx="0" cy="0"/>
          <a:chOff x="0" y="0"/>
          <a:chExt cx="0" cy="0"/>
        </a:xfrm>
      </p:grpSpPr>
      <p:sp>
        <p:nvSpPr>
          <p:cNvPr id="589" name="Google Shape;589;p37"/>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1pPr>
            <a:lvl2pPr lvl="1">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2pPr>
            <a:lvl3pPr lvl="2">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3pPr>
            <a:lvl4pPr lvl="3">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4pPr>
            <a:lvl5pPr lvl="4">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5pPr>
            <a:lvl6pPr lvl="5">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6pPr>
            <a:lvl7pPr lvl="6">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7pPr>
            <a:lvl8pPr lvl="7">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8pPr>
            <a:lvl9pPr lvl="8">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9pPr>
          </a:lstStyle>
          <a:p/>
        </p:txBody>
      </p:sp>
      <p:sp>
        <p:nvSpPr>
          <p:cNvPr id="590" name="Google Shape;590;p37"/>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lt1"/>
              </a:buClr>
              <a:buSzPts val="3600"/>
              <a:buFont typeface="Maven Pro"/>
              <a:buChar char="●"/>
              <a:defRPr sz="3600">
                <a:solidFill>
                  <a:schemeClr val="lt1"/>
                </a:solidFill>
                <a:latin typeface="Maven Pro"/>
                <a:ea typeface="Maven Pro"/>
                <a:cs typeface="Maven Pro"/>
                <a:sym typeface="Maven Pro"/>
              </a:defRPr>
            </a:lvl1pPr>
            <a:lvl2pPr indent="-406400" lvl="1" marL="914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2pPr>
            <a:lvl3pPr indent="-406400" lvl="2" marL="1371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3pPr>
            <a:lvl4pPr indent="-406400" lvl="3" marL="18288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4pPr>
            <a:lvl5pPr indent="-406400" lvl="4" marL="22860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5pPr>
            <a:lvl6pPr indent="-406400" lvl="5" marL="27432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6pPr>
            <a:lvl7pPr indent="-406400" lvl="6" marL="3200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7pPr>
            <a:lvl8pPr indent="-406400" lvl="7" marL="3657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8pPr>
            <a:lvl9pPr indent="-406400" lvl="8" marL="4114800">
              <a:lnSpc>
                <a:spcPct val="115000"/>
              </a:lnSpc>
              <a:spcBef>
                <a:spcPts val="3200"/>
              </a:spcBef>
              <a:spcAft>
                <a:spcPts val="3200"/>
              </a:spcAft>
              <a:buClr>
                <a:schemeClr val="lt1"/>
              </a:buClr>
              <a:buSzPts val="2800"/>
              <a:buFont typeface="Maven Pro"/>
              <a:buChar char="■"/>
              <a:defRPr sz="2800">
                <a:solidFill>
                  <a:schemeClr val="lt1"/>
                </a:solidFill>
                <a:latin typeface="Maven Pro"/>
                <a:ea typeface="Maven Pro"/>
                <a:cs typeface="Maven Pro"/>
                <a:sym typeface="Maven Pro"/>
              </a:defRPr>
            </a:lvl9pPr>
          </a:lstStyle>
          <a:p/>
        </p:txBody>
      </p:sp>
      <p:sp>
        <p:nvSpPr>
          <p:cNvPr id="591" name="Google Shape;591;p37"/>
          <p:cNvSpPr txBox="1"/>
          <p:nvPr>
            <p:ph idx="12" type="sldNum"/>
          </p:nvPr>
        </p:nvSpPr>
        <p:spPr>
          <a:xfrm>
            <a:off x="17113568" y="9499702"/>
            <a:ext cx="1097400" cy="787500"/>
          </a:xfrm>
          <a:prstGeom prst="rect">
            <a:avLst/>
          </a:prstGeom>
          <a:noFill/>
          <a:ln>
            <a:noFill/>
          </a:ln>
        </p:spPr>
        <p:txBody>
          <a:bodyPr anchorCtr="0" anchor="t" bIns="167625" lIns="167625" spcFirstLastPara="1" rIns="167625" wrap="square" tIns="167625">
            <a:noAutofit/>
          </a:bodyPr>
          <a:lstStyle>
            <a:lvl1pPr lvl="0" algn="r">
              <a:buNone/>
              <a:defRPr sz="2400">
                <a:solidFill>
                  <a:schemeClr val="lt1"/>
                </a:solidFill>
                <a:latin typeface="Maven Pro"/>
                <a:ea typeface="Maven Pro"/>
                <a:cs typeface="Maven Pro"/>
                <a:sym typeface="Maven Pro"/>
              </a:defRPr>
            </a:lvl1pPr>
            <a:lvl2pPr lvl="1" algn="r">
              <a:buNone/>
              <a:defRPr sz="2400">
                <a:solidFill>
                  <a:schemeClr val="lt1"/>
                </a:solidFill>
                <a:latin typeface="Maven Pro"/>
                <a:ea typeface="Maven Pro"/>
                <a:cs typeface="Maven Pro"/>
                <a:sym typeface="Maven Pro"/>
              </a:defRPr>
            </a:lvl2pPr>
            <a:lvl3pPr lvl="2" algn="r">
              <a:buNone/>
              <a:defRPr sz="2400">
                <a:solidFill>
                  <a:schemeClr val="lt1"/>
                </a:solidFill>
                <a:latin typeface="Maven Pro"/>
                <a:ea typeface="Maven Pro"/>
                <a:cs typeface="Maven Pro"/>
                <a:sym typeface="Maven Pro"/>
              </a:defRPr>
            </a:lvl3pPr>
            <a:lvl4pPr lvl="3" algn="r">
              <a:buNone/>
              <a:defRPr sz="2400">
                <a:solidFill>
                  <a:schemeClr val="lt1"/>
                </a:solidFill>
                <a:latin typeface="Maven Pro"/>
                <a:ea typeface="Maven Pro"/>
                <a:cs typeface="Maven Pro"/>
                <a:sym typeface="Maven Pro"/>
              </a:defRPr>
            </a:lvl4pPr>
            <a:lvl5pPr lvl="4" algn="r">
              <a:buNone/>
              <a:defRPr sz="2400">
                <a:solidFill>
                  <a:schemeClr val="lt1"/>
                </a:solidFill>
                <a:latin typeface="Maven Pro"/>
                <a:ea typeface="Maven Pro"/>
                <a:cs typeface="Maven Pro"/>
                <a:sym typeface="Maven Pro"/>
              </a:defRPr>
            </a:lvl5pPr>
            <a:lvl6pPr lvl="5" algn="r">
              <a:buNone/>
              <a:defRPr sz="2400">
                <a:solidFill>
                  <a:schemeClr val="lt1"/>
                </a:solidFill>
                <a:latin typeface="Maven Pro"/>
                <a:ea typeface="Maven Pro"/>
                <a:cs typeface="Maven Pro"/>
                <a:sym typeface="Maven Pro"/>
              </a:defRPr>
            </a:lvl6pPr>
            <a:lvl7pPr lvl="6" algn="r">
              <a:buNone/>
              <a:defRPr sz="2400">
                <a:solidFill>
                  <a:schemeClr val="lt1"/>
                </a:solidFill>
                <a:latin typeface="Maven Pro"/>
                <a:ea typeface="Maven Pro"/>
                <a:cs typeface="Maven Pro"/>
                <a:sym typeface="Maven Pro"/>
              </a:defRPr>
            </a:lvl7pPr>
            <a:lvl8pPr lvl="7" algn="r">
              <a:buNone/>
              <a:defRPr sz="2400">
                <a:solidFill>
                  <a:schemeClr val="lt1"/>
                </a:solidFill>
                <a:latin typeface="Maven Pro"/>
                <a:ea typeface="Maven Pro"/>
                <a:cs typeface="Maven Pro"/>
                <a:sym typeface="Maven Pro"/>
              </a:defRPr>
            </a:lvl8pPr>
            <a:lvl9pPr lvl="8" algn="r">
              <a:buNone/>
              <a:defRPr sz="2400">
                <a:solidFill>
                  <a:schemeClr val="lt1"/>
                </a:solidFill>
                <a:latin typeface="Maven Pro"/>
                <a:ea typeface="Maven Pro"/>
                <a:cs typeface="Maven Pro"/>
                <a:sym typeface="Maven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4E87"/>
            </a:gs>
            <a:gs pos="100000">
              <a:srgbClr val="010304"/>
            </a:gs>
          </a:gsLst>
          <a:path path="circle">
            <a:fillToRect b="50%" l="50%" r="50%" t="50%"/>
          </a:path>
          <a:tileRect/>
        </a:gradFill>
      </p:bgPr>
    </p:bg>
    <p:spTree>
      <p:nvGrpSpPr>
        <p:cNvPr id="1031" name="Shape 1031"/>
        <p:cNvGrpSpPr/>
        <p:nvPr/>
      </p:nvGrpSpPr>
      <p:grpSpPr>
        <a:xfrm>
          <a:off x="0" y="0"/>
          <a:ext cx="0" cy="0"/>
          <a:chOff x="0" y="0"/>
          <a:chExt cx="0" cy="0"/>
        </a:xfrm>
      </p:grpSpPr>
      <p:sp>
        <p:nvSpPr>
          <p:cNvPr id="1032" name="Google Shape;1032;p59"/>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1pPr>
            <a:lvl2pPr lvl="1">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2pPr>
            <a:lvl3pPr lvl="2">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3pPr>
            <a:lvl4pPr lvl="3">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4pPr>
            <a:lvl5pPr lvl="4">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5pPr>
            <a:lvl6pPr lvl="5">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6pPr>
            <a:lvl7pPr lvl="6">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7pPr>
            <a:lvl8pPr lvl="7">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8pPr>
            <a:lvl9pPr lvl="8">
              <a:spcBef>
                <a:spcPts val="0"/>
              </a:spcBef>
              <a:spcAft>
                <a:spcPts val="0"/>
              </a:spcAft>
              <a:buClr>
                <a:schemeClr val="lt1"/>
              </a:buClr>
              <a:buSzPts val="5600"/>
              <a:buFont typeface="Share Tech"/>
              <a:buNone/>
              <a:defRPr sz="5600">
                <a:solidFill>
                  <a:schemeClr val="lt1"/>
                </a:solidFill>
                <a:latin typeface="Share Tech"/>
                <a:ea typeface="Share Tech"/>
                <a:cs typeface="Share Tech"/>
                <a:sym typeface="Share Tech"/>
              </a:defRPr>
            </a:lvl9pPr>
          </a:lstStyle>
          <a:p/>
        </p:txBody>
      </p:sp>
      <p:sp>
        <p:nvSpPr>
          <p:cNvPr id="1033" name="Google Shape;1033;p59"/>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lt1"/>
              </a:buClr>
              <a:buSzPts val="3600"/>
              <a:buFont typeface="Maven Pro"/>
              <a:buChar char="●"/>
              <a:defRPr sz="3600">
                <a:solidFill>
                  <a:schemeClr val="lt1"/>
                </a:solidFill>
                <a:latin typeface="Maven Pro"/>
                <a:ea typeface="Maven Pro"/>
                <a:cs typeface="Maven Pro"/>
                <a:sym typeface="Maven Pro"/>
              </a:defRPr>
            </a:lvl1pPr>
            <a:lvl2pPr indent="-406400" lvl="1" marL="914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2pPr>
            <a:lvl3pPr indent="-406400" lvl="2" marL="1371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3pPr>
            <a:lvl4pPr indent="-406400" lvl="3" marL="18288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4pPr>
            <a:lvl5pPr indent="-406400" lvl="4" marL="22860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5pPr>
            <a:lvl6pPr indent="-406400" lvl="5" marL="27432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6pPr>
            <a:lvl7pPr indent="-406400" lvl="6" marL="32004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7pPr>
            <a:lvl8pPr indent="-406400" lvl="7" marL="3657600">
              <a:lnSpc>
                <a:spcPct val="115000"/>
              </a:lnSpc>
              <a:spcBef>
                <a:spcPts val="3200"/>
              </a:spcBef>
              <a:spcAft>
                <a:spcPts val="0"/>
              </a:spcAft>
              <a:buClr>
                <a:schemeClr val="lt1"/>
              </a:buClr>
              <a:buSzPts val="2800"/>
              <a:buFont typeface="Maven Pro"/>
              <a:buChar char="○"/>
              <a:defRPr sz="2800">
                <a:solidFill>
                  <a:schemeClr val="lt1"/>
                </a:solidFill>
                <a:latin typeface="Maven Pro"/>
                <a:ea typeface="Maven Pro"/>
                <a:cs typeface="Maven Pro"/>
                <a:sym typeface="Maven Pro"/>
              </a:defRPr>
            </a:lvl8pPr>
            <a:lvl9pPr indent="-406400" lvl="8" marL="4114800">
              <a:lnSpc>
                <a:spcPct val="115000"/>
              </a:lnSpc>
              <a:spcBef>
                <a:spcPts val="3200"/>
              </a:spcBef>
              <a:spcAft>
                <a:spcPts val="3200"/>
              </a:spcAft>
              <a:buClr>
                <a:schemeClr val="lt1"/>
              </a:buClr>
              <a:buSzPts val="2800"/>
              <a:buFont typeface="Maven Pro"/>
              <a:buChar char="■"/>
              <a:defRPr sz="2800">
                <a:solidFill>
                  <a:schemeClr val="lt1"/>
                </a:solidFill>
                <a:latin typeface="Maven Pro"/>
                <a:ea typeface="Maven Pro"/>
                <a:cs typeface="Maven Pro"/>
                <a:sym typeface="Maven Pro"/>
              </a:defRPr>
            </a:lvl9pPr>
          </a:lstStyle>
          <a:p/>
        </p:txBody>
      </p:sp>
      <p:sp>
        <p:nvSpPr>
          <p:cNvPr id="1034" name="Google Shape;1034;p59"/>
          <p:cNvSpPr txBox="1"/>
          <p:nvPr>
            <p:ph idx="12" type="sldNum"/>
          </p:nvPr>
        </p:nvSpPr>
        <p:spPr>
          <a:xfrm>
            <a:off x="17113568" y="9499702"/>
            <a:ext cx="1097400" cy="787500"/>
          </a:xfrm>
          <a:prstGeom prst="rect">
            <a:avLst/>
          </a:prstGeom>
          <a:noFill/>
          <a:ln>
            <a:noFill/>
          </a:ln>
        </p:spPr>
        <p:txBody>
          <a:bodyPr anchorCtr="0" anchor="t" bIns="167625" lIns="167625" spcFirstLastPara="1" rIns="167625" wrap="square" tIns="167625">
            <a:noAutofit/>
          </a:bodyPr>
          <a:lstStyle>
            <a:lvl1pPr lvl="0" algn="r">
              <a:buNone/>
              <a:defRPr sz="2400">
                <a:solidFill>
                  <a:schemeClr val="lt1"/>
                </a:solidFill>
                <a:latin typeface="Maven Pro"/>
                <a:ea typeface="Maven Pro"/>
                <a:cs typeface="Maven Pro"/>
                <a:sym typeface="Maven Pro"/>
              </a:defRPr>
            </a:lvl1pPr>
            <a:lvl2pPr lvl="1" algn="r">
              <a:buNone/>
              <a:defRPr sz="2400">
                <a:solidFill>
                  <a:schemeClr val="lt1"/>
                </a:solidFill>
                <a:latin typeface="Maven Pro"/>
                <a:ea typeface="Maven Pro"/>
                <a:cs typeface="Maven Pro"/>
                <a:sym typeface="Maven Pro"/>
              </a:defRPr>
            </a:lvl2pPr>
            <a:lvl3pPr lvl="2" algn="r">
              <a:buNone/>
              <a:defRPr sz="2400">
                <a:solidFill>
                  <a:schemeClr val="lt1"/>
                </a:solidFill>
                <a:latin typeface="Maven Pro"/>
                <a:ea typeface="Maven Pro"/>
                <a:cs typeface="Maven Pro"/>
                <a:sym typeface="Maven Pro"/>
              </a:defRPr>
            </a:lvl3pPr>
            <a:lvl4pPr lvl="3" algn="r">
              <a:buNone/>
              <a:defRPr sz="2400">
                <a:solidFill>
                  <a:schemeClr val="lt1"/>
                </a:solidFill>
                <a:latin typeface="Maven Pro"/>
                <a:ea typeface="Maven Pro"/>
                <a:cs typeface="Maven Pro"/>
                <a:sym typeface="Maven Pro"/>
              </a:defRPr>
            </a:lvl4pPr>
            <a:lvl5pPr lvl="4" algn="r">
              <a:buNone/>
              <a:defRPr sz="2400">
                <a:solidFill>
                  <a:schemeClr val="lt1"/>
                </a:solidFill>
                <a:latin typeface="Maven Pro"/>
                <a:ea typeface="Maven Pro"/>
                <a:cs typeface="Maven Pro"/>
                <a:sym typeface="Maven Pro"/>
              </a:defRPr>
            </a:lvl5pPr>
            <a:lvl6pPr lvl="5" algn="r">
              <a:buNone/>
              <a:defRPr sz="2400">
                <a:solidFill>
                  <a:schemeClr val="lt1"/>
                </a:solidFill>
                <a:latin typeface="Maven Pro"/>
                <a:ea typeface="Maven Pro"/>
                <a:cs typeface="Maven Pro"/>
                <a:sym typeface="Maven Pro"/>
              </a:defRPr>
            </a:lvl6pPr>
            <a:lvl7pPr lvl="6" algn="r">
              <a:buNone/>
              <a:defRPr sz="2400">
                <a:solidFill>
                  <a:schemeClr val="lt1"/>
                </a:solidFill>
                <a:latin typeface="Maven Pro"/>
                <a:ea typeface="Maven Pro"/>
                <a:cs typeface="Maven Pro"/>
                <a:sym typeface="Maven Pro"/>
              </a:defRPr>
            </a:lvl7pPr>
            <a:lvl8pPr lvl="7" algn="r">
              <a:buNone/>
              <a:defRPr sz="2400">
                <a:solidFill>
                  <a:schemeClr val="lt1"/>
                </a:solidFill>
                <a:latin typeface="Maven Pro"/>
                <a:ea typeface="Maven Pro"/>
                <a:cs typeface="Maven Pro"/>
                <a:sym typeface="Maven Pro"/>
              </a:defRPr>
            </a:lvl8pPr>
            <a:lvl9pPr lvl="8" algn="r">
              <a:buNone/>
              <a:defRPr sz="2400">
                <a:solidFill>
                  <a:schemeClr val="lt1"/>
                </a:solidFill>
                <a:latin typeface="Maven Pro"/>
                <a:ea typeface="Maven Pro"/>
                <a:cs typeface="Maven Pro"/>
                <a:sym typeface="Maven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9.png"/><Relationship Id="rId13" Type="http://schemas.openxmlformats.org/officeDocument/2006/relationships/image" Target="../media/image31.png"/><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28.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127.0.0.1:5000/" TargetMode="External"/><Relationship Id="rId6" Type="http://schemas.openxmlformats.org/officeDocument/2006/relationships/slide" Target="/ppt/slides/slide12.xml"/><Relationship Id="rId7" Type="http://schemas.openxmlformats.org/officeDocument/2006/relationships/hyperlink" Target="https://github.com/Tamanna-Lamia/Hacka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4.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3.jpg"/><Relationship Id="rId5"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image" Target="../media/image45.jp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s://open-meteo.com/en/docs/historical-weather-ap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81"/>
          <p:cNvSpPr/>
          <p:nvPr/>
        </p:nvSpPr>
        <p:spPr>
          <a:xfrm>
            <a:off x="13974419" y="5973419"/>
            <a:ext cx="6569761" cy="6569761"/>
          </a:xfrm>
          <a:custGeom>
            <a:rect b="b" l="l" r="r" t="t"/>
            <a:pathLst>
              <a:path extrusionOk="0" h="6569761" w="6569761">
                <a:moveTo>
                  <a:pt x="0" y="0"/>
                </a:moveTo>
                <a:lnTo>
                  <a:pt x="6569762" y="0"/>
                </a:lnTo>
                <a:lnTo>
                  <a:pt x="6569762" y="6569762"/>
                </a:lnTo>
                <a:lnTo>
                  <a:pt x="0" y="656976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79" name="Google Shape;1479;p81"/>
          <p:cNvSpPr/>
          <p:nvPr/>
        </p:nvSpPr>
        <p:spPr>
          <a:xfrm rot="10800000">
            <a:off x="-2256181" y="-1894310"/>
            <a:ext cx="6569761" cy="6569761"/>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80" name="Google Shape;1480;p81"/>
          <p:cNvSpPr/>
          <p:nvPr/>
        </p:nvSpPr>
        <p:spPr>
          <a:xfrm>
            <a:off x="1028700" y="51435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81" name="Google Shape;1481;p81"/>
          <p:cNvSpPr/>
          <p:nvPr/>
        </p:nvSpPr>
        <p:spPr>
          <a:xfrm rot="10800000">
            <a:off x="13144500" y="102870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482" name="Google Shape;1482;p81"/>
          <p:cNvGrpSpPr/>
          <p:nvPr/>
        </p:nvGrpSpPr>
        <p:grpSpPr>
          <a:xfrm>
            <a:off x="6048400" y="6132097"/>
            <a:ext cx="6269468" cy="584743"/>
            <a:chOff x="0" y="0"/>
            <a:chExt cx="5051134" cy="813839"/>
          </a:xfrm>
        </p:grpSpPr>
        <p:sp>
          <p:nvSpPr>
            <p:cNvPr id="1483" name="Google Shape;1483;p81"/>
            <p:cNvSpPr/>
            <p:nvPr/>
          </p:nvSpPr>
          <p:spPr>
            <a:xfrm>
              <a:off x="0" y="0"/>
              <a:ext cx="5051134" cy="813839"/>
            </a:xfrm>
            <a:custGeom>
              <a:rect b="b" l="l" r="r" t="t"/>
              <a:pathLst>
                <a:path extrusionOk="0" h="813839" w="5051134">
                  <a:moveTo>
                    <a:pt x="4891114" y="0"/>
                  </a:moveTo>
                  <a:lnTo>
                    <a:pt x="160020" y="0"/>
                  </a:lnTo>
                  <a:lnTo>
                    <a:pt x="0" y="160020"/>
                  </a:lnTo>
                  <a:lnTo>
                    <a:pt x="0" y="653819"/>
                  </a:lnTo>
                  <a:lnTo>
                    <a:pt x="160020" y="813839"/>
                  </a:lnTo>
                  <a:lnTo>
                    <a:pt x="4891114" y="813839"/>
                  </a:lnTo>
                  <a:lnTo>
                    <a:pt x="5051134" y="653819"/>
                  </a:lnTo>
                  <a:lnTo>
                    <a:pt x="5051134" y="160020"/>
                  </a:lnTo>
                  <a:lnTo>
                    <a:pt x="4891114" y="0"/>
                  </a:lnTo>
                  <a:close/>
                </a:path>
              </a:pathLst>
            </a:custGeom>
            <a:solidFill>
              <a:srgbClr val="48B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84" name="Google Shape;1484;p81"/>
            <p:cNvSpPr txBox="1"/>
            <p:nvPr/>
          </p:nvSpPr>
          <p:spPr>
            <a:xfrm>
              <a:off x="63500" y="25400"/>
              <a:ext cx="4924200" cy="724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lt1"/>
                </a:solidFill>
                <a:latin typeface="Arial"/>
                <a:ea typeface="Arial"/>
                <a:cs typeface="Arial"/>
                <a:sym typeface="Arial"/>
              </a:endParaRPr>
            </a:p>
          </p:txBody>
        </p:sp>
      </p:grpSp>
      <p:sp>
        <p:nvSpPr>
          <p:cNvPr id="1485" name="Google Shape;1485;p81"/>
          <p:cNvSpPr txBox="1"/>
          <p:nvPr/>
        </p:nvSpPr>
        <p:spPr>
          <a:xfrm>
            <a:off x="6523275" y="5967237"/>
            <a:ext cx="5423400" cy="923400"/>
          </a:xfrm>
          <a:prstGeom prst="rect">
            <a:avLst/>
          </a:prstGeom>
          <a:noFill/>
          <a:ln>
            <a:noFill/>
          </a:ln>
        </p:spPr>
        <p:txBody>
          <a:bodyPr anchorCtr="0" anchor="t" bIns="0" lIns="0" spcFirstLastPara="1" rIns="0" wrap="square" tIns="0">
            <a:spAutoFit/>
          </a:bodyPr>
          <a:lstStyle/>
          <a:p>
            <a:pPr indent="0" lvl="0" marL="0" marR="0" rtl="0" algn="ctr">
              <a:lnSpc>
                <a:spcPct val="102150"/>
              </a:lnSpc>
              <a:spcBef>
                <a:spcPts val="0"/>
              </a:spcBef>
              <a:spcAft>
                <a:spcPts val="0"/>
              </a:spcAft>
              <a:buNone/>
            </a:pPr>
            <a:r>
              <a:rPr i="0" lang="en-US" sz="6000">
                <a:solidFill>
                  <a:srgbClr val="FFFFFF"/>
                </a:solidFill>
                <a:latin typeface="Share Tech"/>
                <a:ea typeface="Share Tech"/>
                <a:cs typeface="Share Tech"/>
                <a:sym typeface="Share Tech"/>
              </a:rPr>
              <a:t>CodeZen</a:t>
            </a:r>
            <a:endParaRPr b="1" sz="5400">
              <a:solidFill>
                <a:srgbClr val="000000"/>
              </a:solidFill>
              <a:latin typeface="Share Tech"/>
              <a:ea typeface="Share Tech"/>
              <a:cs typeface="Share Tech"/>
              <a:sym typeface="Share Tech"/>
            </a:endParaRPr>
          </a:p>
        </p:txBody>
      </p:sp>
      <p:cxnSp>
        <p:nvCxnSpPr>
          <p:cNvPr id="1486" name="Google Shape;1486;p81"/>
          <p:cNvCxnSpPr/>
          <p:nvPr/>
        </p:nvCxnSpPr>
        <p:spPr>
          <a:xfrm>
            <a:off x="5325850" y="6424468"/>
            <a:ext cx="826200" cy="0"/>
          </a:xfrm>
          <a:prstGeom prst="straightConnector1">
            <a:avLst/>
          </a:prstGeom>
          <a:noFill/>
          <a:ln cap="flat" cmpd="sng" w="76200">
            <a:solidFill>
              <a:srgbClr val="48B1FF"/>
            </a:solidFill>
            <a:prstDash val="solid"/>
            <a:round/>
            <a:headEnd len="lg" w="lg" type="oval"/>
            <a:tailEnd len="sm" w="sm" type="none"/>
          </a:ln>
        </p:spPr>
      </p:cxnSp>
      <p:cxnSp>
        <p:nvCxnSpPr>
          <p:cNvPr id="1487" name="Google Shape;1487;p81"/>
          <p:cNvCxnSpPr/>
          <p:nvPr/>
        </p:nvCxnSpPr>
        <p:spPr>
          <a:xfrm rot="10800000">
            <a:off x="12317925" y="6424468"/>
            <a:ext cx="826200" cy="0"/>
          </a:xfrm>
          <a:prstGeom prst="straightConnector1">
            <a:avLst/>
          </a:prstGeom>
          <a:noFill/>
          <a:ln cap="flat" cmpd="sng" w="76200">
            <a:solidFill>
              <a:srgbClr val="48B1FF"/>
            </a:solidFill>
            <a:prstDash val="solid"/>
            <a:round/>
            <a:headEnd len="lg" w="lg" type="oval"/>
            <a:tailEnd len="sm" w="sm" type="none"/>
          </a:ln>
        </p:spPr>
      </p:cxnSp>
      <p:sp>
        <p:nvSpPr>
          <p:cNvPr id="1488" name="Google Shape;1488;p81"/>
          <p:cNvSpPr txBox="1"/>
          <p:nvPr/>
        </p:nvSpPr>
        <p:spPr>
          <a:xfrm>
            <a:off x="3016894" y="7099290"/>
            <a:ext cx="122994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3600">
                <a:solidFill>
                  <a:srgbClr val="FFFFFF"/>
                </a:solidFill>
                <a:latin typeface="Maven Pro"/>
                <a:ea typeface="Maven Pro"/>
                <a:cs typeface="Maven Pro"/>
                <a:sym typeface="Maven Pro"/>
              </a:rPr>
              <a:t>Alka Valiparambil Narendran</a:t>
            </a:r>
            <a:endParaRPr sz="3600">
              <a:solidFill>
                <a:srgbClr val="FFFFFF"/>
              </a:solidFill>
              <a:latin typeface="Maven Pro"/>
              <a:ea typeface="Maven Pro"/>
              <a:cs typeface="Maven Pro"/>
              <a:sym typeface="Maven Pro"/>
            </a:endParaRPr>
          </a:p>
          <a:p>
            <a:pPr indent="0" lvl="0" marL="0" marR="0" rtl="0" algn="ctr">
              <a:spcBef>
                <a:spcPts val="0"/>
              </a:spcBef>
              <a:spcAft>
                <a:spcPts val="0"/>
              </a:spcAft>
              <a:buNone/>
            </a:pPr>
            <a:r>
              <a:rPr i="0" lang="en-US" sz="3600">
                <a:solidFill>
                  <a:srgbClr val="FFFFFF"/>
                </a:solidFill>
                <a:latin typeface="Maven Pro"/>
                <a:ea typeface="Maven Pro"/>
                <a:cs typeface="Maven Pro"/>
                <a:sym typeface="Maven Pro"/>
              </a:rPr>
              <a:t>Grace Amole</a:t>
            </a:r>
            <a:endParaRPr sz="3600">
              <a:solidFill>
                <a:srgbClr val="FFFFFF"/>
              </a:solidFill>
              <a:latin typeface="Maven Pro"/>
              <a:ea typeface="Maven Pro"/>
              <a:cs typeface="Maven Pro"/>
              <a:sym typeface="Maven Pro"/>
            </a:endParaRPr>
          </a:p>
          <a:p>
            <a:pPr indent="0" lvl="0" marL="0" marR="0" rtl="0" algn="ctr">
              <a:spcBef>
                <a:spcPts val="0"/>
              </a:spcBef>
              <a:spcAft>
                <a:spcPts val="0"/>
              </a:spcAft>
              <a:buNone/>
            </a:pPr>
            <a:r>
              <a:rPr i="0" lang="en-US" sz="3600">
                <a:solidFill>
                  <a:srgbClr val="FFFFFF"/>
                </a:solidFill>
                <a:latin typeface="Maven Pro"/>
                <a:ea typeface="Maven Pro"/>
                <a:cs typeface="Maven Pro"/>
                <a:sym typeface="Maven Pro"/>
              </a:rPr>
              <a:t>Tamanna Rahaman</a:t>
            </a:r>
            <a:endParaRPr sz="3600">
              <a:solidFill>
                <a:srgbClr val="FFFFFF"/>
              </a:solidFill>
              <a:latin typeface="Maven Pro"/>
              <a:ea typeface="Maven Pro"/>
              <a:cs typeface="Maven Pro"/>
              <a:sym typeface="Maven Pro"/>
            </a:endParaRPr>
          </a:p>
          <a:p>
            <a:pPr indent="0" lvl="0" marL="0" marR="0" rtl="0" algn="ctr">
              <a:spcBef>
                <a:spcPts val="0"/>
              </a:spcBef>
              <a:spcAft>
                <a:spcPts val="0"/>
              </a:spcAft>
              <a:buNone/>
            </a:pPr>
            <a:r>
              <a:rPr i="0" lang="en-US" sz="3600">
                <a:solidFill>
                  <a:srgbClr val="FFFFFF"/>
                </a:solidFill>
                <a:latin typeface="Maven Pro"/>
                <a:ea typeface="Maven Pro"/>
                <a:cs typeface="Maven Pro"/>
                <a:sym typeface="Maven Pro"/>
              </a:rPr>
              <a:t>Thushari Pahalage Dona</a:t>
            </a:r>
            <a:endParaRPr sz="2400">
              <a:solidFill>
                <a:srgbClr val="FFFFFF"/>
              </a:solidFill>
              <a:latin typeface="Maven Pro"/>
              <a:ea typeface="Maven Pro"/>
              <a:cs typeface="Maven Pro"/>
              <a:sym typeface="Maven Pro"/>
            </a:endParaRPr>
          </a:p>
        </p:txBody>
      </p:sp>
      <p:sp>
        <p:nvSpPr>
          <p:cNvPr id="1489" name="Google Shape;1489;p81"/>
          <p:cNvSpPr/>
          <p:nvPr/>
        </p:nvSpPr>
        <p:spPr>
          <a:xfrm>
            <a:off x="4269298" y="1915466"/>
            <a:ext cx="9926400" cy="3843000"/>
          </a:xfrm>
          <a:prstGeom prst="roundRect">
            <a:avLst>
              <a:gd fmla="val 16667" name="adj"/>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0" name="Google Shape;1490;p81"/>
          <p:cNvSpPr txBox="1"/>
          <p:nvPr/>
        </p:nvSpPr>
        <p:spPr>
          <a:xfrm>
            <a:off x="3442994" y="4902761"/>
            <a:ext cx="114021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FFFF"/>
                </a:solidFill>
                <a:latin typeface="Play"/>
                <a:ea typeface="Play"/>
                <a:cs typeface="Play"/>
                <a:sym typeface="Play"/>
              </a:rPr>
              <a:t>NRLYZE</a:t>
            </a:r>
            <a:endParaRPr b="1" sz="1800">
              <a:solidFill>
                <a:schemeClr val="lt1"/>
              </a:solidFill>
              <a:latin typeface="Play"/>
              <a:ea typeface="Play"/>
              <a:cs typeface="Play"/>
              <a:sym typeface="Play"/>
            </a:endParaRPr>
          </a:p>
        </p:txBody>
      </p:sp>
      <p:sp>
        <p:nvSpPr>
          <p:cNvPr id="1491" name="Google Shape;1491;p81"/>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90"/>
          <p:cNvSpPr/>
          <p:nvPr/>
        </p:nvSpPr>
        <p:spPr>
          <a:xfrm>
            <a:off x="14757075" y="2764700"/>
            <a:ext cx="2670600" cy="464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9" name="Google Shape;1649;p90"/>
          <p:cNvSpPr/>
          <p:nvPr/>
        </p:nvSpPr>
        <p:spPr>
          <a:xfrm>
            <a:off x="11071075" y="5452450"/>
            <a:ext cx="2670600" cy="464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0" name="Google Shape;1650;p90"/>
          <p:cNvSpPr/>
          <p:nvPr/>
        </p:nvSpPr>
        <p:spPr>
          <a:xfrm>
            <a:off x="7554675" y="2687525"/>
            <a:ext cx="2670600" cy="464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1" name="Google Shape;1651;p90"/>
          <p:cNvSpPr/>
          <p:nvPr/>
        </p:nvSpPr>
        <p:spPr>
          <a:xfrm>
            <a:off x="4038275" y="5169275"/>
            <a:ext cx="2670600" cy="464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2" name="Google Shape;1652;p90"/>
          <p:cNvSpPr/>
          <p:nvPr/>
        </p:nvSpPr>
        <p:spPr>
          <a:xfrm>
            <a:off x="501800" y="2979475"/>
            <a:ext cx="2670600" cy="464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3" name="Google Shape;1653;p90"/>
          <p:cNvSpPr txBox="1"/>
          <p:nvPr>
            <p:ph type="title"/>
          </p:nvPr>
        </p:nvSpPr>
        <p:spPr>
          <a:xfrm>
            <a:off x="1257300" y="171338"/>
            <a:ext cx="15773400" cy="198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6650">
                <a:latin typeface="Share Tech"/>
                <a:ea typeface="Share Tech"/>
                <a:cs typeface="Share Tech"/>
                <a:sym typeface="Share Tech"/>
              </a:rPr>
              <a:t>Workflow Diagram</a:t>
            </a:r>
            <a:endParaRPr sz="6650">
              <a:latin typeface="Share Tech"/>
              <a:ea typeface="Share Tech"/>
              <a:cs typeface="Share Tech"/>
              <a:sym typeface="Share Tech"/>
            </a:endParaRPr>
          </a:p>
        </p:txBody>
      </p:sp>
      <p:sp>
        <p:nvSpPr>
          <p:cNvPr id="1654" name="Google Shape;1654;p90"/>
          <p:cNvSpPr/>
          <p:nvPr/>
        </p:nvSpPr>
        <p:spPr>
          <a:xfrm rot="10800000">
            <a:off x="10225274" y="-1980431"/>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55" name="Google Shape;1655;p90"/>
          <p:cNvPicPr preferRelativeResize="0"/>
          <p:nvPr/>
        </p:nvPicPr>
        <p:blipFill>
          <a:blip r:embed="rId4">
            <a:alphaModFix/>
          </a:blip>
          <a:stretch>
            <a:fillRect/>
          </a:stretch>
        </p:blipFill>
        <p:spPr>
          <a:xfrm>
            <a:off x="4430850" y="7621065"/>
            <a:ext cx="2079200" cy="2079200"/>
          </a:xfrm>
          <a:prstGeom prst="rect">
            <a:avLst/>
          </a:prstGeom>
          <a:noFill/>
          <a:ln>
            <a:noFill/>
          </a:ln>
        </p:spPr>
      </p:pic>
      <p:grpSp>
        <p:nvGrpSpPr>
          <p:cNvPr id="1656" name="Google Shape;1656;p90"/>
          <p:cNvGrpSpPr/>
          <p:nvPr/>
        </p:nvGrpSpPr>
        <p:grpSpPr>
          <a:xfrm>
            <a:off x="7741513" y="3445130"/>
            <a:ext cx="2079075" cy="1596486"/>
            <a:chOff x="8961150" y="4394299"/>
            <a:chExt cx="2639425" cy="1988400"/>
          </a:xfrm>
        </p:grpSpPr>
        <p:pic>
          <p:nvPicPr>
            <p:cNvPr id="1657" name="Google Shape;1657;p90"/>
            <p:cNvPicPr preferRelativeResize="0"/>
            <p:nvPr/>
          </p:nvPicPr>
          <p:blipFill>
            <a:blip r:embed="rId5">
              <a:alphaModFix/>
            </a:blip>
            <a:stretch>
              <a:fillRect/>
            </a:stretch>
          </p:blipFill>
          <p:spPr>
            <a:xfrm>
              <a:off x="9612175" y="4394299"/>
              <a:ext cx="1988400" cy="1988400"/>
            </a:xfrm>
            <a:prstGeom prst="rect">
              <a:avLst/>
            </a:prstGeom>
            <a:noFill/>
            <a:ln>
              <a:noFill/>
            </a:ln>
          </p:spPr>
        </p:pic>
        <p:pic>
          <p:nvPicPr>
            <p:cNvPr id="1658" name="Google Shape;1658;p90"/>
            <p:cNvPicPr preferRelativeResize="0"/>
            <p:nvPr/>
          </p:nvPicPr>
          <p:blipFill>
            <a:blip r:embed="rId6">
              <a:alphaModFix/>
            </a:blip>
            <a:stretch>
              <a:fillRect/>
            </a:stretch>
          </p:blipFill>
          <p:spPr>
            <a:xfrm>
              <a:off x="8961150" y="4659076"/>
              <a:ext cx="968850" cy="968850"/>
            </a:xfrm>
            <a:prstGeom prst="rect">
              <a:avLst/>
            </a:prstGeom>
            <a:noFill/>
            <a:ln>
              <a:noFill/>
            </a:ln>
          </p:spPr>
        </p:pic>
      </p:grpSp>
      <p:pic>
        <p:nvPicPr>
          <p:cNvPr id="1659" name="Google Shape;1659;p90"/>
          <p:cNvPicPr preferRelativeResize="0"/>
          <p:nvPr/>
        </p:nvPicPr>
        <p:blipFill>
          <a:blip r:embed="rId7">
            <a:alphaModFix/>
          </a:blip>
          <a:stretch>
            <a:fillRect/>
          </a:stretch>
        </p:blipFill>
        <p:spPr>
          <a:xfrm>
            <a:off x="15000125" y="3203774"/>
            <a:ext cx="2079200" cy="2079200"/>
          </a:xfrm>
          <a:prstGeom prst="rect">
            <a:avLst/>
          </a:prstGeom>
          <a:noFill/>
          <a:ln>
            <a:noFill/>
          </a:ln>
        </p:spPr>
      </p:pic>
      <p:pic>
        <p:nvPicPr>
          <p:cNvPr id="1660" name="Google Shape;1660;p90"/>
          <p:cNvPicPr preferRelativeResize="0"/>
          <p:nvPr/>
        </p:nvPicPr>
        <p:blipFill>
          <a:blip r:embed="rId8">
            <a:alphaModFix/>
          </a:blip>
          <a:stretch>
            <a:fillRect/>
          </a:stretch>
        </p:blipFill>
        <p:spPr>
          <a:xfrm>
            <a:off x="11366775" y="7621078"/>
            <a:ext cx="2079200" cy="2079200"/>
          </a:xfrm>
          <a:prstGeom prst="rect">
            <a:avLst/>
          </a:prstGeom>
          <a:noFill/>
          <a:ln>
            <a:noFill/>
          </a:ln>
        </p:spPr>
      </p:pic>
      <p:grpSp>
        <p:nvGrpSpPr>
          <p:cNvPr id="1661" name="Google Shape;1661;p90"/>
          <p:cNvGrpSpPr/>
          <p:nvPr/>
        </p:nvGrpSpPr>
        <p:grpSpPr>
          <a:xfrm>
            <a:off x="774725" y="3852450"/>
            <a:ext cx="2248150" cy="3553850"/>
            <a:chOff x="1088350" y="2536100"/>
            <a:chExt cx="2248150" cy="3553850"/>
          </a:xfrm>
        </p:grpSpPr>
        <p:pic>
          <p:nvPicPr>
            <p:cNvPr id="1662" name="Google Shape;1662;p90"/>
            <p:cNvPicPr preferRelativeResize="0"/>
            <p:nvPr/>
          </p:nvPicPr>
          <p:blipFill>
            <a:blip r:embed="rId9">
              <a:alphaModFix/>
            </a:blip>
            <a:stretch>
              <a:fillRect/>
            </a:stretch>
          </p:blipFill>
          <p:spPr>
            <a:xfrm>
              <a:off x="1257300" y="2536100"/>
              <a:ext cx="2079200" cy="2079200"/>
            </a:xfrm>
            <a:prstGeom prst="rect">
              <a:avLst/>
            </a:prstGeom>
            <a:noFill/>
            <a:ln>
              <a:noFill/>
            </a:ln>
          </p:spPr>
        </p:pic>
        <p:sp>
          <p:nvSpPr>
            <p:cNvPr id="1663" name="Google Shape;1663;p90"/>
            <p:cNvSpPr txBox="1"/>
            <p:nvPr/>
          </p:nvSpPr>
          <p:spPr>
            <a:xfrm>
              <a:off x="1088350" y="4673050"/>
              <a:ext cx="2079300" cy="14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200">
                  <a:solidFill>
                    <a:schemeClr val="lt1"/>
                  </a:solidFill>
                  <a:latin typeface="Maven Pro"/>
                  <a:ea typeface="Maven Pro"/>
                  <a:cs typeface="Maven Pro"/>
                  <a:sym typeface="Maven Pro"/>
                </a:rPr>
                <a:t>File Upload</a:t>
              </a:r>
              <a:endParaRPr sz="4200">
                <a:solidFill>
                  <a:schemeClr val="lt1"/>
                </a:solidFill>
                <a:latin typeface="Maven Pro"/>
                <a:ea typeface="Maven Pro"/>
                <a:cs typeface="Maven Pro"/>
                <a:sym typeface="Maven Pro"/>
              </a:endParaRPr>
            </a:p>
          </p:txBody>
        </p:sp>
      </p:grpSp>
      <p:sp>
        <p:nvSpPr>
          <p:cNvPr id="1664" name="Google Shape;1664;p90"/>
          <p:cNvSpPr txBox="1"/>
          <p:nvPr/>
        </p:nvSpPr>
        <p:spPr>
          <a:xfrm>
            <a:off x="4178225" y="5864238"/>
            <a:ext cx="2390700" cy="14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200">
                <a:solidFill>
                  <a:schemeClr val="lt1"/>
                </a:solidFill>
                <a:latin typeface="Maven Pro"/>
                <a:ea typeface="Maven Pro"/>
                <a:cs typeface="Maven Pro"/>
                <a:sym typeface="Maven Pro"/>
              </a:rPr>
              <a:t>Data Cleaning</a:t>
            </a:r>
            <a:endParaRPr sz="4200">
              <a:solidFill>
                <a:schemeClr val="lt1"/>
              </a:solidFill>
              <a:latin typeface="Maven Pro"/>
              <a:ea typeface="Maven Pro"/>
              <a:cs typeface="Maven Pro"/>
              <a:sym typeface="Maven Pro"/>
            </a:endParaRPr>
          </a:p>
        </p:txBody>
      </p:sp>
      <p:sp>
        <p:nvSpPr>
          <p:cNvPr id="1665" name="Google Shape;1665;p90"/>
          <p:cNvSpPr txBox="1"/>
          <p:nvPr/>
        </p:nvSpPr>
        <p:spPr>
          <a:xfrm>
            <a:off x="7554675" y="5039575"/>
            <a:ext cx="26706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900">
                <a:solidFill>
                  <a:schemeClr val="lt1"/>
                </a:solidFill>
                <a:latin typeface="Maven Pro"/>
                <a:ea typeface="Maven Pro"/>
                <a:cs typeface="Maven Pro"/>
                <a:sym typeface="Maven Pro"/>
              </a:rPr>
              <a:t>Weather Data Integration</a:t>
            </a:r>
            <a:endParaRPr sz="1100">
              <a:solidFill>
                <a:schemeClr val="lt1"/>
              </a:solidFill>
              <a:latin typeface="Maven Pro"/>
              <a:ea typeface="Maven Pro"/>
              <a:cs typeface="Maven Pro"/>
              <a:sym typeface="Maven Pro"/>
            </a:endParaRPr>
          </a:p>
        </p:txBody>
      </p:sp>
      <p:sp>
        <p:nvSpPr>
          <p:cNvPr id="1666" name="Google Shape;1666;p90"/>
          <p:cNvSpPr txBox="1"/>
          <p:nvPr/>
        </p:nvSpPr>
        <p:spPr>
          <a:xfrm>
            <a:off x="14897025" y="5639875"/>
            <a:ext cx="239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chemeClr val="lt1"/>
                </a:solidFill>
                <a:latin typeface="Maven Pro"/>
                <a:ea typeface="Maven Pro"/>
                <a:cs typeface="Maven Pro"/>
                <a:sym typeface="Maven Pro"/>
              </a:rPr>
              <a:t>Analytics</a:t>
            </a:r>
            <a:endParaRPr>
              <a:solidFill>
                <a:schemeClr val="lt1"/>
              </a:solidFill>
              <a:latin typeface="Maven Pro"/>
              <a:ea typeface="Maven Pro"/>
              <a:cs typeface="Maven Pro"/>
              <a:sym typeface="Maven Pro"/>
            </a:endParaRPr>
          </a:p>
        </p:txBody>
      </p:sp>
      <p:sp>
        <p:nvSpPr>
          <p:cNvPr id="1667" name="Google Shape;1667;p90"/>
          <p:cNvSpPr txBox="1"/>
          <p:nvPr/>
        </p:nvSpPr>
        <p:spPr>
          <a:xfrm>
            <a:off x="11071075" y="6089950"/>
            <a:ext cx="2670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900">
                <a:solidFill>
                  <a:schemeClr val="lt1"/>
                </a:solidFill>
                <a:latin typeface="Maven Pro"/>
                <a:ea typeface="Maven Pro"/>
                <a:cs typeface="Maven Pro"/>
                <a:sym typeface="Maven Pro"/>
              </a:rPr>
              <a:t>Download</a:t>
            </a:r>
            <a:endParaRPr>
              <a:solidFill>
                <a:schemeClr val="lt1"/>
              </a:solidFill>
              <a:latin typeface="Maven Pro"/>
              <a:ea typeface="Maven Pro"/>
              <a:cs typeface="Maven Pro"/>
              <a:sym typeface="Maven Pro"/>
            </a:endParaRPr>
          </a:p>
        </p:txBody>
      </p:sp>
      <p:pic>
        <p:nvPicPr>
          <p:cNvPr id="1668" name="Google Shape;1668;p90"/>
          <p:cNvPicPr preferRelativeResize="0"/>
          <p:nvPr/>
        </p:nvPicPr>
        <p:blipFill>
          <a:blip r:embed="rId10">
            <a:alphaModFix/>
          </a:blip>
          <a:stretch>
            <a:fillRect/>
          </a:stretch>
        </p:blipFill>
        <p:spPr>
          <a:xfrm>
            <a:off x="555175" y="2413128"/>
            <a:ext cx="1031997" cy="1031997"/>
          </a:xfrm>
          <a:prstGeom prst="rect">
            <a:avLst/>
          </a:prstGeom>
          <a:noFill/>
          <a:ln>
            <a:noFill/>
          </a:ln>
        </p:spPr>
      </p:pic>
      <p:pic>
        <p:nvPicPr>
          <p:cNvPr id="1669" name="Google Shape;1669;p90"/>
          <p:cNvPicPr preferRelativeResize="0"/>
          <p:nvPr/>
        </p:nvPicPr>
        <p:blipFill>
          <a:blip r:embed="rId11">
            <a:alphaModFix/>
          </a:blip>
          <a:stretch>
            <a:fillRect/>
          </a:stretch>
        </p:blipFill>
        <p:spPr>
          <a:xfrm>
            <a:off x="3568175" y="4690675"/>
            <a:ext cx="1032000" cy="1032000"/>
          </a:xfrm>
          <a:prstGeom prst="rect">
            <a:avLst/>
          </a:prstGeom>
          <a:noFill/>
          <a:ln>
            <a:noFill/>
          </a:ln>
        </p:spPr>
      </p:pic>
      <p:pic>
        <p:nvPicPr>
          <p:cNvPr id="1670" name="Google Shape;1670;p90"/>
          <p:cNvPicPr preferRelativeResize="0"/>
          <p:nvPr/>
        </p:nvPicPr>
        <p:blipFill>
          <a:blip r:embed="rId12">
            <a:alphaModFix/>
          </a:blip>
          <a:stretch>
            <a:fillRect/>
          </a:stretch>
        </p:blipFill>
        <p:spPr>
          <a:xfrm>
            <a:off x="7143550" y="2413125"/>
            <a:ext cx="1032000" cy="1032000"/>
          </a:xfrm>
          <a:prstGeom prst="rect">
            <a:avLst/>
          </a:prstGeom>
          <a:noFill/>
          <a:ln>
            <a:noFill/>
          </a:ln>
        </p:spPr>
      </p:pic>
      <p:pic>
        <p:nvPicPr>
          <p:cNvPr id="1671" name="Google Shape;1671;p90"/>
          <p:cNvPicPr preferRelativeResize="0"/>
          <p:nvPr/>
        </p:nvPicPr>
        <p:blipFill>
          <a:blip r:embed="rId13">
            <a:alphaModFix/>
          </a:blip>
          <a:stretch>
            <a:fillRect/>
          </a:stretch>
        </p:blipFill>
        <p:spPr>
          <a:xfrm>
            <a:off x="10813000" y="5113375"/>
            <a:ext cx="1032000" cy="1032000"/>
          </a:xfrm>
          <a:prstGeom prst="rect">
            <a:avLst/>
          </a:prstGeom>
          <a:noFill/>
          <a:ln>
            <a:noFill/>
          </a:ln>
        </p:spPr>
      </p:pic>
      <p:pic>
        <p:nvPicPr>
          <p:cNvPr id="1672" name="Google Shape;1672;p90"/>
          <p:cNvPicPr preferRelativeResize="0"/>
          <p:nvPr/>
        </p:nvPicPr>
        <p:blipFill>
          <a:blip r:embed="rId14">
            <a:alphaModFix/>
          </a:blip>
          <a:stretch>
            <a:fillRect/>
          </a:stretch>
        </p:blipFill>
        <p:spPr>
          <a:xfrm>
            <a:off x="13865025" y="2413125"/>
            <a:ext cx="1032000" cy="1032000"/>
          </a:xfrm>
          <a:prstGeom prst="rect">
            <a:avLst/>
          </a:prstGeom>
          <a:noFill/>
          <a:ln>
            <a:noFill/>
          </a:ln>
        </p:spPr>
      </p:pic>
      <p:sp>
        <p:nvSpPr>
          <p:cNvPr id="1673" name="Google Shape;1673;p90"/>
          <p:cNvSpPr/>
          <p:nvPr/>
        </p:nvSpPr>
        <p:spPr>
          <a:xfrm rot="10800000">
            <a:off x="16500312" y="7634899"/>
            <a:ext cx="3246367" cy="3451527"/>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74" name="Google Shape;1674;p90"/>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91"/>
          <p:cNvSpPr/>
          <p:nvPr/>
        </p:nvSpPr>
        <p:spPr>
          <a:xfrm>
            <a:off x="8091600" y="3105325"/>
            <a:ext cx="1977000" cy="1200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0" name="Google Shape;1680;p91"/>
          <p:cNvSpPr/>
          <p:nvPr/>
        </p:nvSpPr>
        <p:spPr>
          <a:xfrm rot="10800000">
            <a:off x="-1639661" y="-1259506"/>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1" name="Google Shape;1681;p91"/>
          <p:cNvSpPr/>
          <p:nvPr/>
        </p:nvSpPr>
        <p:spPr>
          <a:xfrm rot="10800000">
            <a:off x="15100249" y="6844644"/>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2" name="Google Shape;1682;p91"/>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3" name="Google Shape;1683;p91"/>
          <p:cNvSpPr/>
          <p:nvPr/>
        </p:nvSpPr>
        <p:spPr>
          <a:xfrm>
            <a:off x="273584" y="7434161"/>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4" name="Google Shape;1684;p91"/>
          <p:cNvSpPr txBox="1"/>
          <p:nvPr/>
        </p:nvSpPr>
        <p:spPr>
          <a:xfrm>
            <a:off x="5242334" y="1384894"/>
            <a:ext cx="7991100" cy="1015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600">
                <a:solidFill>
                  <a:schemeClr val="lt1"/>
                </a:solidFill>
                <a:latin typeface="Share Tech"/>
                <a:ea typeface="Share Tech"/>
                <a:cs typeface="Share Tech"/>
                <a:sym typeface="Share Tech"/>
              </a:rPr>
              <a:t>Demo</a:t>
            </a:r>
            <a:r>
              <a:rPr b="1" lang="en-US" sz="6600">
                <a:solidFill>
                  <a:schemeClr val="lt1"/>
                </a:solidFill>
                <a:latin typeface="Share Tech"/>
                <a:ea typeface="Share Tech"/>
                <a:cs typeface="Share Tech"/>
                <a:sym typeface="Share Tech"/>
              </a:rPr>
              <a:t>nstration</a:t>
            </a:r>
            <a:endParaRPr sz="6597">
              <a:solidFill>
                <a:srgbClr val="FFFFFF"/>
              </a:solidFill>
              <a:latin typeface="Share Tech"/>
              <a:ea typeface="Share Tech"/>
              <a:cs typeface="Share Tech"/>
              <a:sym typeface="Share Tech"/>
            </a:endParaRPr>
          </a:p>
        </p:txBody>
      </p:sp>
      <p:sp>
        <p:nvSpPr>
          <p:cNvPr id="1685" name="Google Shape;1685;p91"/>
          <p:cNvSpPr txBox="1"/>
          <p:nvPr/>
        </p:nvSpPr>
        <p:spPr>
          <a:xfrm>
            <a:off x="8219550" y="2975475"/>
            <a:ext cx="1848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u="sng">
                <a:solidFill>
                  <a:schemeClr val="hlink"/>
                </a:solidFill>
                <a:latin typeface="Maven Pro"/>
                <a:ea typeface="Maven Pro"/>
                <a:cs typeface="Maven Pro"/>
                <a:sym typeface="Maven Pro"/>
                <a:hlinkClick r:id="rId5"/>
              </a:rPr>
              <a:t>App</a:t>
            </a:r>
            <a:endParaRPr>
              <a:latin typeface="Maven Pro"/>
              <a:ea typeface="Maven Pro"/>
              <a:cs typeface="Maven Pro"/>
              <a:sym typeface="Maven Pro"/>
            </a:endParaRPr>
          </a:p>
        </p:txBody>
      </p:sp>
      <p:sp>
        <p:nvSpPr>
          <p:cNvPr id="1686" name="Google Shape;1686;p91"/>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87" name="Google Shape;1687;p91"/>
          <p:cNvSpPr/>
          <p:nvPr/>
        </p:nvSpPr>
        <p:spPr>
          <a:xfrm>
            <a:off x="6459600" y="4915150"/>
            <a:ext cx="5241000" cy="1200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8" name="Google Shape;1688;p91"/>
          <p:cNvSpPr txBox="1"/>
          <p:nvPr/>
        </p:nvSpPr>
        <p:spPr>
          <a:xfrm>
            <a:off x="6459600" y="4915150"/>
            <a:ext cx="5241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u="sng">
                <a:solidFill>
                  <a:schemeClr val="hlink"/>
                </a:solidFill>
                <a:latin typeface="Maven Pro"/>
                <a:ea typeface="Maven Pro"/>
                <a:cs typeface="Maven Pro"/>
                <a:sym typeface="Maven Pro"/>
                <a:hlinkClick action="ppaction://hlinksldjump" r:id="rId6"/>
              </a:rPr>
              <a:t>Screenshots</a:t>
            </a:r>
            <a:endParaRPr>
              <a:latin typeface="Maven Pro"/>
              <a:ea typeface="Maven Pro"/>
              <a:cs typeface="Maven Pro"/>
              <a:sym typeface="Maven Pro"/>
            </a:endParaRPr>
          </a:p>
        </p:txBody>
      </p:sp>
      <p:sp>
        <p:nvSpPr>
          <p:cNvPr id="1689" name="Google Shape;1689;p91"/>
          <p:cNvSpPr/>
          <p:nvPr/>
        </p:nvSpPr>
        <p:spPr>
          <a:xfrm>
            <a:off x="6357157" y="6854825"/>
            <a:ext cx="5445900" cy="1200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0" name="Google Shape;1690;p91"/>
          <p:cNvSpPr txBox="1"/>
          <p:nvPr/>
        </p:nvSpPr>
        <p:spPr>
          <a:xfrm>
            <a:off x="6357151" y="6724975"/>
            <a:ext cx="5241000" cy="120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600" u="sng">
                <a:solidFill>
                  <a:schemeClr val="hlink"/>
                </a:solidFill>
                <a:latin typeface="Maven Pro"/>
                <a:ea typeface="Maven Pro"/>
                <a:cs typeface="Maven Pro"/>
                <a:sym typeface="Maven Pro"/>
                <a:hlinkClick r:id="rId7"/>
              </a:rPr>
              <a:t>Github Link</a:t>
            </a: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5" name="Shape 1695"/>
        <p:cNvGrpSpPr/>
        <p:nvPr/>
      </p:nvGrpSpPr>
      <p:grpSpPr>
        <a:xfrm>
          <a:off x="0" y="0"/>
          <a:ext cx="0" cy="0"/>
          <a:chOff x="0" y="0"/>
          <a:chExt cx="0" cy="0"/>
        </a:xfrm>
      </p:grpSpPr>
      <p:sp>
        <p:nvSpPr>
          <p:cNvPr id="1696" name="Google Shape;1696;p92"/>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97" name="Google Shape;1697;p92"/>
          <p:cNvSpPr txBox="1"/>
          <p:nvPr>
            <p:ph type="title"/>
          </p:nvPr>
        </p:nvSpPr>
        <p:spPr>
          <a:xfrm>
            <a:off x="1257300" y="547700"/>
            <a:ext cx="2384400" cy="198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Input</a:t>
            </a:r>
            <a:endParaRPr/>
          </a:p>
        </p:txBody>
      </p:sp>
      <p:pic>
        <p:nvPicPr>
          <p:cNvPr id="1698" name="Google Shape;1698;p92"/>
          <p:cNvPicPr preferRelativeResize="0"/>
          <p:nvPr/>
        </p:nvPicPr>
        <p:blipFill>
          <a:blip r:embed="rId3">
            <a:alphaModFix/>
          </a:blip>
          <a:stretch>
            <a:fillRect/>
          </a:stretch>
        </p:blipFill>
        <p:spPr>
          <a:xfrm>
            <a:off x="8499025" y="1614350"/>
            <a:ext cx="6696075" cy="619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3" name="Shape 1703"/>
        <p:cNvGrpSpPr/>
        <p:nvPr/>
      </p:nvGrpSpPr>
      <p:grpSpPr>
        <a:xfrm>
          <a:off x="0" y="0"/>
          <a:ext cx="0" cy="0"/>
          <a:chOff x="0" y="0"/>
          <a:chExt cx="0" cy="0"/>
        </a:xfrm>
      </p:grpSpPr>
      <p:sp>
        <p:nvSpPr>
          <p:cNvPr id="1704" name="Google Shape;1704;p93"/>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05" name="Google Shape;1705;p93"/>
          <p:cNvPicPr preferRelativeResize="0"/>
          <p:nvPr/>
        </p:nvPicPr>
        <p:blipFill>
          <a:blip r:embed="rId3">
            <a:alphaModFix/>
          </a:blip>
          <a:stretch>
            <a:fillRect/>
          </a:stretch>
        </p:blipFill>
        <p:spPr>
          <a:xfrm>
            <a:off x="152400" y="152400"/>
            <a:ext cx="17583703" cy="92297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0" name="Shape 1710"/>
        <p:cNvGrpSpPr/>
        <p:nvPr/>
      </p:nvGrpSpPr>
      <p:grpSpPr>
        <a:xfrm>
          <a:off x="0" y="0"/>
          <a:ext cx="0" cy="0"/>
          <a:chOff x="0" y="0"/>
          <a:chExt cx="0" cy="0"/>
        </a:xfrm>
      </p:grpSpPr>
      <p:sp>
        <p:nvSpPr>
          <p:cNvPr id="1711" name="Google Shape;1711;p94"/>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12" name="Google Shape;1712;p94"/>
          <p:cNvPicPr preferRelativeResize="0"/>
          <p:nvPr/>
        </p:nvPicPr>
        <p:blipFill>
          <a:blip r:embed="rId3">
            <a:alphaModFix/>
          </a:blip>
          <a:stretch>
            <a:fillRect/>
          </a:stretch>
        </p:blipFill>
        <p:spPr>
          <a:xfrm>
            <a:off x="0" y="343793"/>
            <a:ext cx="18288000" cy="95994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7" name="Shape 1717"/>
        <p:cNvGrpSpPr/>
        <p:nvPr/>
      </p:nvGrpSpPr>
      <p:grpSpPr>
        <a:xfrm>
          <a:off x="0" y="0"/>
          <a:ext cx="0" cy="0"/>
          <a:chOff x="0" y="0"/>
          <a:chExt cx="0" cy="0"/>
        </a:xfrm>
      </p:grpSpPr>
      <p:sp>
        <p:nvSpPr>
          <p:cNvPr id="1718" name="Google Shape;1718;p95"/>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19" name="Google Shape;1719;p95"/>
          <p:cNvPicPr preferRelativeResize="0"/>
          <p:nvPr/>
        </p:nvPicPr>
        <p:blipFill>
          <a:blip r:embed="rId3">
            <a:alphaModFix/>
          </a:blip>
          <a:stretch>
            <a:fillRect/>
          </a:stretch>
        </p:blipFill>
        <p:spPr>
          <a:xfrm>
            <a:off x="0" y="343793"/>
            <a:ext cx="18288000" cy="95994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4" name="Shape 1724"/>
        <p:cNvGrpSpPr/>
        <p:nvPr/>
      </p:nvGrpSpPr>
      <p:grpSpPr>
        <a:xfrm>
          <a:off x="0" y="0"/>
          <a:ext cx="0" cy="0"/>
          <a:chOff x="0" y="0"/>
          <a:chExt cx="0" cy="0"/>
        </a:xfrm>
      </p:grpSpPr>
      <p:sp>
        <p:nvSpPr>
          <p:cNvPr id="1725" name="Google Shape;1725;p96"/>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26" name="Google Shape;1726;p96"/>
          <p:cNvPicPr preferRelativeResize="0"/>
          <p:nvPr/>
        </p:nvPicPr>
        <p:blipFill>
          <a:blip r:embed="rId3">
            <a:alphaModFix/>
          </a:blip>
          <a:stretch>
            <a:fillRect/>
          </a:stretch>
        </p:blipFill>
        <p:spPr>
          <a:xfrm>
            <a:off x="0" y="184293"/>
            <a:ext cx="18288000" cy="95994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1" name="Shape 1731"/>
        <p:cNvGrpSpPr/>
        <p:nvPr/>
      </p:nvGrpSpPr>
      <p:grpSpPr>
        <a:xfrm>
          <a:off x="0" y="0"/>
          <a:ext cx="0" cy="0"/>
          <a:chOff x="0" y="0"/>
          <a:chExt cx="0" cy="0"/>
        </a:xfrm>
      </p:grpSpPr>
      <p:sp>
        <p:nvSpPr>
          <p:cNvPr id="1732" name="Google Shape;1732;p97"/>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3" name="Google Shape;1733;p97"/>
          <p:cNvSpPr txBox="1"/>
          <p:nvPr>
            <p:ph type="title"/>
          </p:nvPr>
        </p:nvSpPr>
        <p:spPr>
          <a:xfrm>
            <a:off x="991500" y="600850"/>
            <a:ext cx="3873000" cy="198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Output</a:t>
            </a:r>
            <a:endParaRPr/>
          </a:p>
        </p:txBody>
      </p:sp>
      <p:pic>
        <p:nvPicPr>
          <p:cNvPr id="1734" name="Google Shape;1734;p97"/>
          <p:cNvPicPr preferRelativeResize="0"/>
          <p:nvPr/>
        </p:nvPicPr>
        <p:blipFill>
          <a:blip r:embed="rId3">
            <a:alphaModFix/>
          </a:blip>
          <a:stretch>
            <a:fillRect/>
          </a:stretch>
        </p:blipFill>
        <p:spPr>
          <a:xfrm>
            <a:off x="152400" y="2741650"/>
            <a:ext cx="17983201" cy="43728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8" name="Shape 1738"/>
        <p:cNvGrpSpPr/>
        <p:nvPr/>
      </p:nvGrpSpPr>
      <p:grpSpPr>
        <a:xfrm>
          <a:off x="0" y="0"/>
          <a:ext cx="0" cy="0"/>
          <a:chOff x="0" y="0"/>
          <a:chExt cx="0" cy="0"/>
        </a:xfrm>
      </p:grpSpPr>
      <p:sp>
        <p:nvSpPr>
          <p:cNvPr id="1739" name="Google Shape;1739;p98"/>
          <p:cNvSpPr/>
          <p:nvPr/>
        </p:nvSpPr>
        <p:spPr>
          <a:xfrm>
            <a:off x="7276575" y="2998263"/>
            <a:ext cx="3276900" cy="3087900"/>
          </a:xfrm>
          <a:prstGeom prst="ellipse">
            <a:avLst/>
          </a:prstGeom>
          <a:solidFill>
            <a:srgbClr val="48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98"/>
          <p:cNvSpPr/>
          <p:nvPr/>
        </p:nvSpPr>
        <p:spPr>
          <a:xfrm>
            <a:off x="1543500" y="3915325"/>
            <a:ext cx="3170100" cy="3400200"/>
          </a:xfrm>
          <a:prstGeom prst="ellipse">
            <a:avLst/>
          </a:prstGeom>
          <a:solidFill>
            <a:srgbClr val="48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1" name="Google Shape;1741;p98"/>
          <p:cNvSpPr/>
          <p:nvPr/>
        </p:nvSpPr>
        <p:spPr>
          <a:xfrm rot="10800000">
            <a:off x="-1340211" y="-1657081"/>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42" name="Google Shape;1742;p98"/>
          <p:cNvSpPr/>
          <p:nvPr/>
        </p:nvSpPr>
        <p:spPr>
          <a:xfrm rot="10800000">
            <a:off x="15100249" y="6844644"/>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43" name="Google Shape;1743;p98"/>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44" name="Google Shape;1744;p98"/>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45" name="Google Shape;1745;p98"/>
          <p:cNvSpPr txBox="1"/>
          <p:nvPr/>
        </p:nvSpPr>
        <p:spPr>
          <a:xfrm>
            <a:off x="6334338" y="1011202"/>
            <a:ext cx="5619300" cy="1015500"/>
          </a:xfrm>
          <a:prstGeom prst="rect">
            <a:avLst/>
          </a:prstGeom>
          <a:noFill/>
          <a:ln>
            <a:noFill/>
          </a:ln>
        </p:spPr>
        <p:txBody>
          <a:bodyPr anchorCtr="0" anchor="t" bIns="0" lIns="0" spcFirstLastPara="1" rIns="0" wrap="square" tIns="0">
            <a:spAutoFit/>
          </a:bodyPr>
          <a:lstStyle/>
          <a:p>
            <a:pPr indent="0" lvl="0" marL="0" rtl="0" algn="ctr">
              <a:lnSpc>
                <a:spcPct val="140012"/>
              </a:lnSpc>
              <a:spcBef>
                <a:spcPts val="0"/>
              </a:spcBef>
              <a:spcAft>
                <a:spcPts val="0"/>
              </a:spcAft>
              <a:buClr>
                <a:schemeClr val="dk1"/>
              </a:buClr>
              <a:buFont typeface="Arial"/>
              <a:buNone/>
            </a:pPr>
            <a:r>
              <a:rPr lang="en-US" sz="6597">
                <a:solidFill>
                  <a:srgbClr val="FFFFFF"/>
                </a:solidFill>
                <a:latin typeface="Play"/>
                <a:ea typeface="Play"/>
                <a:cs typeface="Play"/>
                <a:sym typeface="Play"/>
              </a:rPr>
              <a:t>Technologies</a:t>
            </a:r>
            <a:endParaRPr sz="6597">
              <a:solidFill>
                <a:srgbClr val="FFFFFF"/>
              </a:solidFill>
              <a:latin typeface="Play"/>
              <a:ea typeface="Play"/>
              <a:cs typeface="Play"/>
              <a:sym typeface="Play"/>
            </a:endParaRPr>
          </a:p>
        </p:txBody>
      </p:sp>
      <p:sp>
        <p:nvSpPr>
          <p:cNvPr id="1746" name="Google Shape;1746;p98"/>
          <p:cNvSpPr txBox="1"/>
          <p:nvPr/>
        </p:nvSpPr>
        <p:spPr>
          <a:xfrm>
            <a:off x="3187749" y="3915315"/>
            <a:ext cx="10821300" cy="215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t/>
            </a:r>
            <a:endParaRPr/>
          </a:p>
        </p:txBody>
      </p:sp>
      <p:sp>
        <p:nvSpPr>
          <p:cNvPr id="1747" name="Google Shape;1747;p98"/>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48" name="Google Shape;1748;p98"/>
          <p:cNvPicPr preferRelativeResize="0"/>
          <p:nvPr/>
        </p:nvPicPr>
        <p:blipFill>
          <a:blip r:embed="rId5">
            <a:alphaModFix/>
          </a:blip>
          <a:stretch>
            <a:fillRect/>
          </a:stretch>
        </p:blipFill>
        <p:spPr>
          <a:xfrm>
            <a:off x="6903063" y="3491487"/>
            <a:ext cx="4481867" cy="2040950"/>
          </a:xfrm>
          <a:prstGeom prst="rect">
            <a:avLst/>
          </a:prstGeom>
          <a:noFill/>
          <a:ln>
            <a:noFill/>
          </a:ln>
        </p:spPr>
      </p:pic>
      <p:pic>
        <p:nvPicPr>
          <p:cNvPr id="1749" name="Google Shape;1749;p98"/>
          <p:cNvPicPr preferRelativeResize="0"/>
          <p:nvPr/>
        </p:nvPicPr>
        <p:blipFill>
          <a:blip r:embed="rId6">
            <a:alphaModFix/>
          </a:blip>
          <a:stretch>
            <a:fillRect/>
          </a:stretch>
        </p:blipFill>
        <p:spPr>
          <a:xfrm>
            <a:off x="2294053" y="4266563"/>
            <a:ext cx="1907582" cy="2452424"/>
          </a:xfrm>
          <a:prstGeom prst="rect">
            <a:avLst/>
          </a:prstGeom>
          <a:noFill/>
          <a:ln>
            <a:noFill/>
          </a:ln>
        </p:spPr>
      </p:pic>
      <p:sp>
        <p:nvSpPr>
          <p:cNvPr id="1750" name="Google Shape;1750;p98"/>
          <p:cNvSpPr/>
          <p:nvPr/>
        </p:nvSpPr>
        <p:spPr>
          <a:xfrm>
            <a:off x="13365000" y="3915325"/>
            <a:ext cx="3170100" cy="3400200"/>
          </a:xfrm>
          <a:prstGeom prst="ellipse">
            <a:avLst/>
          </a:prstGeom>
          <a:solidFill>
            <a:srgbClr val="48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98"/>
          <p:cNvSpPr/>
          <p:nvPr/>
        </p:nvSpPr>
        <p:spPr>
          <a:xfrm>
            <a:off x="7535825" y="6250925"/>
            <a:ext cx="3170100" cy="3400200"/>
          </a:xfrm>
          <a:prstGeom prst="ellipse">
            <a:avLst/>
          </a:prstGeom>
          <a:solidFill>
            <a:srgbClr val="48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2" name="Google Shape;1752;p98"/>
          <p:cNvPicPr preferRelativeResize="0"/>
          <p:nvPr/>
        </p:nvPicPr>
        <p:blipFill>
          <a:blip r:embed="rId7">
            <a:alphaModFix/>
          </a:blip>
          <a:stretch>
            <a:fillRect/>
          </a:stretch>
        </p:blipFill>
        <p:spPr>
          <a:xfrm>
            <a:off x="13996263" y="4661636"/>
            <a:ext cx="1907575" cy="1907575"/>
          </a:xfrm>
          <a:prstGeom prst="rect">
            <a:avLst/>
          </a:prstGeom>
          <a:noFill/>
          <a:ln>
            <a:noFill/>
          </a:ln>
        </p:spPr>
      </p:pic>
      <p:pic>
        <p:nvPicPr>
          <p:cNvPr id="1753" name="Google Shape;1753;p98"/>
          <p:cNvPicPr preferRelativeResize="0"/>
          <p:nvPr/>
        </p:nvPicPr>
        <p:blipFill rotWithShape="1">
          <a:blip r:embed="rId8">
            <a:alphaModFix/>
          </a:blip>
          <a:srcRect b="0" l="0" r="0" t="0"/>
          <a:stretch/>
        </p:blipFill>
        <p:spPr>
          <a:xfrm>
            <a:off x="8315813" y="6997237"/>
            <a:ext cx="1907575" cy="1907575"/>
          </a:xfrm>
          <a:prstGeom prst="rect">
            <a:avLst/>
          </a:prstGeom>
          <a:solidFill>
            <a:srgbClr val="48B1FF"/>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descr="Behind the scenes We make the magic happen - Rainbow SpongeBob Meme  Generator" id="1758" name="Google Shape;1758;p99"/>
          <p:cNvPicPr preferRelativeResize="0"/>
          <p:nvPr/>
        </p:nvPicPr>
        <p:blipFill>
          <a:blip r:embed="rId3">
            <a:alphaModFix/>
          </a:blip>
          <a:stretch>
            <a:fillRect/>
          </a:stretch>
        </p:blipFill>
        <p:spPr>
          <a:xfrm>
            <a:off x="4710500" y="2135300"/>
            <a:ext cx="7925000" cy="6551350"/>
          </a:xfrm>
          <a:prstGeom prst="rect">
            <a:avLst/>
          </a:prstGeom>
          <a:noFill/>
          <a:ln>
            <a:noFill/>
          </a:ln>
        </p:spPr>
      </p:pic>
      <p:sp>
        <p:nvSpPr>
          <p:cNvPr id="1759" name="Google Shape;1759;p99"/>
          <p:cNvSpPr txBox="1"/>
          <p:nvPr/>
        </p:nvSpPr>
        <p:spPr>
          <a:xfrm>
            <a:off x="7436925" y="31390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760" name="Google Shape;1760;p99"/>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61" name="Google Shape;1761;p99"/>
          <p:cNvSpPr/>
          <p:nvPr/>
        </p:nvSpPr>
        <p:spPr>
          <a:xfrm rot="10800000">
            <a:off x="13520473" y="328273"/>
            <a:ext cx="4415808" cy="3780250"/>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2" name="Google Shape;1762;p99"/>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82"/>
          <p:cNvSpPr txBox="1"/>
          <p:nvPr>
            <p:ph type="ctrTitle"/>
          </p:nvPr>
        </p:nvSpPr>
        <p:spPr>
          <a:xfrm>
            <a:off x="4062575" y="2354800"/>
            <a:ext cx="5244000" cy="1674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a:t>NRLYZE</a:t>
            </a:r>
            <a:endParaRPr/>
          </a:p>
        </p:txBody>
      </p:sp>
      <p:sp>
        <p:nvSpPr>
          <p:cNvPr id="1497" name="Google Shape;1497;p82"/>
          <p:cNvSpPr txBox="1"/>
          <p:nvPr>
            <p:ph idx="1" type="subTitle"/>
          </p:nvPr>
        </p:nvSpPr>
        <p:spPr>
          <a:xfrm>
            <a:off x="1396550" y="4351100"/>
            <a:ext cx="10149000" cy="2385600"/>
          </a:xfrm>
          <a:prstGeom prst="rect">
            <a:avLst/>
          </a:prstGeom>
        </p:spPr>
        <p:txBody>
          <a:bodyPr anchorCtr="0" anchor="t" bIns="182850" lIns="182850" spcFirstLastPara="1" rIns="182850" wrap="square" tIns="182850">
            <a:noAutofit/>
          </a:bodyPr>
          <a:lstStyle/>
          <a:p>
            <a:pPr indent="0" lvl="0" marL="0" rtl="0" algn="just">
              <a:spcBef>
                <a:spcPts val="0"/>
              </a:spcBef>
              <a:spcAft>
                <a:spcPts val="0"/>
              </a:spcAft>
              <a:buNone/>
            </a:pPr>
            <a:r>
              <a:rPr lang="en-US" sz="3900"/>
              <a:t>The main objective of the project is to focus on standardization in order to apply machine based analytics on large amounts of data.</a:t>
            </a:r>
            <a:endParaRPr sz="3900"/>
          </a:p>
        </p:txBody>
      </p:sp>
      <p:sp>
        <p:nvSpPr>
          <p:cNvPr id="1498" name="Google Shape;1498;p82"/>
          <p:cNvSpPr/>
          <p:nvPr/>
        </p:nvSpPr>
        <p:spPr>
          <a:xfrm>
            <a:off x="11565750" y="3737150"/>
            <a:ext cx="2170200" cy="2170200"/>
          </a:xfrm>
          <a:prstGeom prst="rect">
            <a:avLst/>
          </a:pr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99" name="Google Shape;1499;p82"/>
          <p:cNvSpPr/>
          <p:nvPr/>
        </p:nvSpPr>
        <p:spPr>
          <a:xfrm>
            <a:off x="2740951" y="7738000"/>
            <a:ext cx="12559984" cy="208651"/>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0" name="Google Shape;1500;p82"/>
          <p:cNvSpPr/>
          <p:nvPr/>
        </p:nvSpPr>
        <p:spPr>
          <a:xfrm>
            <a:off x="2739900" y="7738000"/>
            <a:ext cx="10148956" cy="208651"/>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1501" name="Google Shape;1501;p82"/>
          <p:cNvCxnSpPr>
            <a:stCxn id="1498" idx="2"/>
          </p:cNvCxnSpPr>
          <p:nvPr/>
        </p:nvCxnSpPr>
        <p:spPr>
          <a:xfrm>
            <a:off x="12650850" y="5907350"/>
            <a:ext cx="0" cy="1956000"/>
          </a:xfrm>
          <a:prstGeom prst="straightConnector1">
            <a:avLst/>
          </a:prstGeom>
          <a:noFill/>
          <a:ln cap="flat" cmpd="sng" w="19050">
            <a:solidFill>
              <a:schemeClr val="accent2"/>
            </a:solidFill>
            <a:prstDash val="solid"/>
            <a:round/>
            <a:headEnd len="med" w="med" type="none"/>
            <a:tailEnd len="med" w="med" type="none"/>
          </a:ln>
        </p:spPr>
      </p:cxnSp>
      <p:grpSp>
        <p:nvGrpSpPr>
          <p:cNvPr id="1502" name="Google Shape;1502;p82"/>
          <p:cNvGrpSpPr/>
          <p:nvPr/>
        </p:nvGrpSpPr>
        <p:grpSpPr>
          <a:xfrm>
            <a:off x="11885437" y="3938971"/>
            <a:ext cx="1518387" cy="1674598"/>
            <a:chOff x="4206459" y="1191441"/>
            <a:chExt cx="712557" cy="785901"/>
          </a:xfrm>
        </p:grpSpPr>
        <p:sp>
          <p:nvSpPr>
            <p:cNvPr id="1503" name="Google Shape;1503;p82"/>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2"/>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2"/>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2"/>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82"/>
            <p:cNvGrpSpPr/>
            <p:nvPr/>
          </p:nvGrpSpPr>
          <p:grpSpPr>
            <a:xfrm>
              <a:off x="4644280" y="1290523"/>
              <a:ext cx="143716" cy="29463"/>
              <a:chOff x="4644280" y="1290523"/>
              <a:chExt cx="143716" cy="29463"/>
            </a:xfrm>
          </p:grpSpPr>
          <p:sp>
            <p:nvSpPr>
              <p:cNvPr id="1508" name="Google Shape;1508;p82"/>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2"/>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2"/>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2"/>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82"/>
            <p:cNvGrpSpPr/>
            <p:nvPr/>
          </p:nvGrpSpPr>
          <p:grpSpPr>
            <a:xfrm>
              <a:off x="4356567" y="1191441"/>
              <a:ext cx="143690" cy="29488"/>
              <a:chOff x="4356567" y="1191441"/>
              <a:chExt cx="143690" cy="29488"/>
            </a:xfrm>
          </p:grpSpPr>
          <p:sp>
            <p:nvSpPr>
              <p:cNvPr id="1513" name="Google Shape;1513;p82"/>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2"/>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2"/>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2"/>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82"/>
            <p:cNvGrpSpPr/>
            <p:nvPr/>
          </p:nvGrpSpPr>
          <p:grpSpPr>
            <a:xfrm>
              <a:off x="4339009" y="1863727"/>
              <a:ext cx="143703" cy="29476"/>
              <a:chOff x="4339009" y="1863727"/>
              <a:chExt cx="143703" cy="29476"/>
            </a:xfrm>
          </p:grpSpPr>
          <p:sp>
            <p:nvSpPr>
              <p:cNvPr id="1518" name="Google Shape;1518;p82"/>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2"/>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2"/>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2"/>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82"/>
            <p:cNvGrpSpPr/>
            <p:nvPr/>
          </p:nvGrpSpPr>
          <p:grpSpPr>
            <a:xfrm>
              <a:off x="4206459" y="1607315"/>
              <a:ext cx="29539" cy="142899"/>
              <a:chOff x="4206459" y="1607315"/>
              <a:chExt cx="29539" cy="142899"/>
            </a:xfrm>
          </p:grpSpPr>
          <p:sp>
            <p:nvSpPr>
              <p:cNvPr id="1523" name="Google Shape;1523;p82"/>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2"/>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2"/>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2"/>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82"/>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2"/>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2"/>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2"/>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82"/>
            <p:cNvGrpSpPr/>
            <p:nvPr/>
          </p:nvGrpSpPr>
          <p:grpSpPr>
            <a:xfrm>
              <a:off x="4889463" y="1423737"/>
              <a:ext cx="29552" cy="142899"/>
              <a:chOff x="4889463" y="1423737"/>
              <a:chExt cx="29552" cy="142899"/>
            </a:xfrm>
          </p:grpSpPr>
          <p:sp>
            <p:nvSpPr>
              <p:cNvPr id="1532" name="Google Shape;1532;p82"/>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2"/>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2"/>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2"/>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82"/>
            <p:cNvGrpSpPr/>
            <p:nvPr/>
          </p:nvGrpSpPr>
          <p:grpSpPr>
            <a:xfrm>
              <a:off x="4771663" y="1876896"/>
              <a:ext cx="108651" cy="100447"/>
              <a:chOff x="4771663" y="1876896"/>
              <a:chExt cx="108651" cy="100447"/>
            </a:xfrm>
          </p:grpSpPr>
          <p:sp>
            <p:nvSpPr>
              <p:cNvPr id="1537" name="Google Shape;1537;p82"/>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2"/>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2"/>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2"/>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1" name="Google Shape;1541;p8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82"/>
          <p:cNvSpPr/>
          <p:nvPr/>
        </p:nvSpPr>
        <p:spPr>
          <a:xfrm rot="10800000">
            <a:off x="-754597" y="344999"/>
            <a:ext cx="2841422" cy="2792148"/>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3" name="Google Shape;1543;p82"/>
          <p:cNvSpPr/>
          <p:nvPr/>
        </p:nvSpPr>
        <p:spPr>
          <a:xfrm rot="10800000">
            <a:off x="16394654" y="5550083"/>
            <a:ext cx="1494621" cy="1593167"/>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4" name="Google Shape;1544;p82"/>
          <p:cNvSpPr/>
          <p:nvPr/>
        </p:nvSpPr>
        <p:spPr>
          <a:xfrm rot="10800000">
            <a:off x="14617417" y="1073697"/>
            <a:ext cx="1166133" cy="1281103"/>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00"/>
          <p:cNvSpPr/>
          <p:nvPr/>
        </p:nvSpPr>
        <p:spPr>
          <a:xfrm rot="10800000">
            <a:off x="-1639561" y="-1384956"/>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8" name="Google Shape;1768;p100"/>
          <p:cNvSpPr/>
          <p:nvPr/>
        </p:nvSpPr>
        <p:spPr>
          <a:xfrm rot="10800000">
            <a:off x="15100249" y="6844644"/>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9" name="Google Shape;1769;p100"/>
          <p:cNvSpPr txBox="1"/>
          <p:nvPr/>
        </p:nvSpPr>
        <p:spPr>
          <a:xfrm>
            <a:off x="5224656" y="450134"/>
            <a:ext cx="78387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6000">
                <a:solidFill>
                  <a:schemeClr val="lt1"/>
                </a:solidFill>
                <a:latin typeface="Share Tech"/>
                <a:ea typeface="Share Tech"/>
                <a:cs typeface="Share Tech"/>
                <a:sym typeface="Share Tech"/>
              </a:rPr>
              <a:t>Analysis &amp; Insights</a:t>
            </a:r>
            <a:endParaRPr sz="3600">
              <a:solidFill>
                <a:schemeClr val="lt1"/>
              </a:solidFill>
              <a:latin typeface="Share Tech"/>
              <a:ea typeface="Share Tech"/>
              <a:cs typeface="Share Tech"/>
              <a:sym typeface="Share Tech"/>
            </a:endParaRPr>
          </a:p>
        </p:txBody>
      </p:sp>
      <p:sp>
        <p:nvSpPr>
          <p:cNvPr id="1770" name="Google Shape;1770;p100"/>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71" name="Google Shape;1771;p100"/>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772" name="Google Shape;1772;p100"/>
          <p:cNvGrpSpPr/>
          <p:nvPr/>
        </p:nvGrpSpPr>
        <p:grpSpPr>
          <a:xfrm>
            <a:off x="351725" y="2002574"/>
            <a:ext cx="17383634" cy="7303820"/>
            <a:chOff x="0" y="0"/>
            <a:chExt cx="16903573" cy="6591300"/>
          </a:xfrm>
        </p:grpSpPr>
        <p:cxnSp>
          <p:nvCxnSpPr>
            <p:cNvPr id="1773" name="Google Shape;1773;p100"/>
            <p:cNvCxnSpPr/>
            <p:nvPr/>
          </p:nvCxnSpPr>
          <p:spPr>
            <a:xfrm>
              <a:off x="0" y="0"/>
              <a:ext cx="16903500" cy="0"/>
            </a:xfrm>
            <a:prstGeom prst="straightConnector1">
              <a:avLst/>
            </a:prstGeom>
            <a:solidFill>
              <a:srgbClr val="126082"/>
            </a:solidFill>
            <a:ln cap="flat" cmpd="sng" w="19050">
              <a:solidFill>
                <a:srgbClr val="126082"/>
              </a:solidFill>
              <a:prstDash val="solid"/>
              <a:miter lim="800000"/>
              <a:headEnd len="sm" w="sm" type="none"/>
              <a:tailEnd len="sm" w="sm" type="none"/>
            </a:ln>
          </p:spPr>
        </p:cxnSp>
        <p:sp>
          <p:nvSpPr>
            <p:cNvPr id="1774" name="Google Shape;1774;p100"/>
            <p:cNvSpPr/>
            <p:nvPr/>
          </p:nvSpPr>
          <p:spPr>
            <a:xfrm>
              <a:off x="0" y="0"/>
              <a:ext cx="3380700" cy="65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0"/>
            <p:cNvSpPr txBox="1"/>
            <p:nvPr/>
          </p:nvSpPr>
          <p:spPr>
            <a:xfrm>
              <a:off x="0" y="0"/>
              <a:ext cx="3380700" cy="6591300"/>
            </a:xfrm>
            <a:prstGeom prst="rect">
              <a:avLst/>
            </a:prstGeom>
            <a:noFill/>
            <a:ln>
              <a:noFill/>
            </a:ln>
          </p:spPr>
          <p:txBody>
            <a:bodyPr anchorCtr="0" anchor="t"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Arial"/>
                <a:buNone/>
              </a:pPr>
              <a:r>
                <a:t/>
              </a:r>
              <a:endParaRPr b="1" i="0" sz="4000">
                <a:solidFill>
                  <a:schemeClr val="lt1"/>
                </a:solidFill>
                <a:latin typeface="Arial"/>
                <a:ea typeface="Arial"/>
                <a:cs typeface="Arial"/>
                <a:sym typeface="Arial"/>
              </a:endParaRPr>
            </a:p>
            <a:p>
              <a:pPr indent="0" lvl="0" marL="0" marR="0" rtl="0" algn="ctr">
                <a:lnSpc>
                  <a:spcPct val="90000"/>
                </a:lnSpc>
                <a:spcBef>
                  <a:spcPts val="1400"/>
                </a:spcBef>
                <a:spcAft>
                  <a:spcPts val="0"/>
                </a:spcAft>
                <a:buClr>
                  <a:schemeClr val="lt1"/>
                </a:buClr>
                <a:buSzPts val="4000"/>
                <a:buFont typeface="Arial"/>
                <a:buNone/>
              </a:pPr>
              <a:r>
                <a:t/>
              </a:r>
              <a:endParaRPr b="1" i="0" sz="4000">
                <a:solidFill>
                  <a:schemeClr val="lt1"/>
                </a:solidFill>
                <a:latin typeface="Arial"/>
                <a:ea typeface="Arial"/>
                <a:cs typeface="Arial"/>
                <a:sym typeface="Arial"/>
              </a:endParaRPr>
            </a:p>
            <a:p>
              <a:pPr indent="0" lvl="0" marL="0" marR="0" rtl="0" algn="ctr">
                <a:lnSpc>
                  <a:spcPct val="90000"/>
                </a:lnSpc>
                <a:spcBef>
                  <a:spcPts val="1400"/>
                </a:spcBef>
                <a:spcAft>
                  <a:spcPts val="0"/>
                </a:spcAft>
                <a:buClr>
                  <a:schemeClr val="lt1"/>
                </a:buClr>
                <a:buSzPts val="4000"/>
                <a:buFont typeface="Arial"/>
                <a:buNone/>
              </a:pPr>
              <a:r>
                <a:t/>
              </a:r>
              <a:endParaRPr b="1" sz="4000">
                <a:solidFill>
                  <a:schemeClr val="lt1"/>
                </a:solidFill>
                <a:latin typeface="Maven Pro"/>
                <a:ea typeface="Maven Pro"/>
                <a:cs typeface="Maven Pro"/>
                <a:sym typeface="Maven Pro"/>
              </a:endParaRPr>
            </a:p>
            <a:p>
              <a:pPr indent="0" lvl="0" marL="0" marR="0" rtl="0" algn="ctr">
                <a:lnSpc>
                  <a:spcPct val="90000"/>
                </a:lnSpc>
                <a:spcBef>
                  <a:spcPts val="1400"/>
                </a:spcBef>
                <a:spcAft>
                  <a:spcPts val="0"/>
                </a:spcAft>
                <a:buClr>
                  <a:schemeClr val="lt1"/>
                </a:buClr>
                <a:buSzPts val="4000"/>
                <a:buFont typeface="Arial"/>
                <a:buNone/>
              </a:pPr>
              <a:r>
                <a:t/>
              </a:r>
              <a:endParaRPr b="1" sz="4000">
                <a:solidFill>
                  <a:schemeClr val="lt1"/>
                </a:solidFill>
                <a:latin typeface="Maven Pro"/>
                <a:ea typeface="Maven Pro"/>
                <a:cs typeface="Maven Pro"/>
                <a:sym typeface="Maven Pro"/>
              </a:endParaRPr>
            </a:p>
            <a:p>
              <a:pPr indent="0" lvl="0" marL="0" marR="0" rtl="0" algn="ctr">
                <a:lnSpc>
                  <a:spcPct val="90000"/>
                </a:lnSpc>
                <a:spcBef>
                  <a:spcPts val="1400"/>
                </a:spcBef>
                <a:spcAft>
                  <a:spcPts val="0"/>
                </a:spcAft>
                <a:buClr>
                  <a:schemeClr val="lt1"/>
                </a:buClr>
                <a:buSzPts val="4000"/>
                <a:buFont typeface="Arial"/>
                <a:buNone/>
              </a:pPr>
              <a:r>
                <a:rPr b="1" i="0" lang="en-US" sz="4000">
                  <a:solidFill>
                    <a:schemeClr val="lt1"/>
                  </a:solidFill>
                  <a:latin typeface="Maven Pro"/>
                  <a:ea typeface="Maven Pro"/>
                  <a:cs typeface="Maven Pro"/>
                  <a:sym typeface="Maven Pro"/>
                </a:rPr>
                <a:t>Metadata of Processed csv</a:t>
              </a:r>
              <a:endParaRPr sz="4000">
                <a:solidFill>
                  <a:schemeClr val="lt1"/>
                </a:solidFill>
                <a:latin typeface="Maven Pro"/>
                <a:ea typeface="Maven Pro"/>
                <a:cs typeface="Maven Pro"/>
                <a:sym typeface="Maven Pro"/>
              </a:endParaRPr>
            </a:p>
          </p:txBody>
        </p:sp>
        <p:sp>
          <p:nvSpPr>
            <p:cNvPr id="1776" name="Google Shape;1776;p100"/>
            <p:cNvSpPr/>
            <p:nvPr/>
          </p:nvSpPr>
          <p:spPr>
            <a:xfrm>
              <a:off x="3634273" y="34678"/>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0"/>
            <p:cNvSpPr txBox="1"/>
            <p:nvPr/>
          </p:nvSpPr>
          <p:spPr>
            <a:xfrm>
              <a:off x="3634273" y="34678"/>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Date</a:t>
              </a:r>
              <a:r>
                <a:rPr b="0" i="0" lang="en-US" sz="1900">
                  <a:solidFill>
                    <a:schemeClr val="lt1"/>
                  </a:solidFill>
                  <a:latin typeface="Arial"/>
                  <a:ea typeface="Arial"/>
                  <a:cs typeface="Arial"/>
                  <a:sym typeface="Arial"/>
                </a:rPr>
                <a:t>: The date of the record (DD-MM-YYYY).</a:t>
              </a:r>
              <a:endParaRPr sz="1900">
                <a:solidFill>
                  <a:schemeClr val="lt1"/>
                </a:solidFill>
                <a:latin typeface="Arial"/>
                <a:ea typeface="Arial"/>
                <a:cs typeface="Arial"/>
                <a:sym typeface="Arial"/>
              </a:endParaRPr>
            </a:p>
          </p:txBody>
        </p:sp>
        <p:cxnSp>
          <p:nvCxnSpPr>
            <p:cNvPr id="1778" name="Google Shape;1778;p100"/>
            <p:cNvCxnSpPr/>
            <p:nvPr/>
          </p:nvCxnSpPr>
          <p:spPr>
            <a:xfrm>
              <a:off x="3380719" y="728258"/>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79" name="Google Shape;1779;p100"/>
            <p:cNvSpPr/>
            <p:nvPr/>
          </p:nvSpPr>
          <p:spPr>
            <a:xfrm>
              <a:off x="3634273" y="762937"/>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0"/>
            <p:cNvSpPr txBox="1"/>
            <p:nvPr/>
          </p:nvSpPr>
          <p:spPr>
            <a:xfrm>
              <a:off x="3634273" y="762937"/>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Consumption</a:t>
              </a:r>
              <a:r>
                <a:rPr b="0" i="0" lang="en-US" sz="1900">
                  <a:solidFill>
                    <a:schemeClr val="lt1"/>
                  </a:solidFill>
                  <a:latin typeface="Arial"/>
                  <a:ea typeface="Arial"/>
                  <a:cs typeface="Arial"/>
                  <a:sym typeface="Arial"/>
                </a:rPr>
                <a:t>: Daily energy consumption (float).</a:t>
              </a:r>
              <a:endParaRPr sz="1900">
                <a:solidFill>
                  <a:schemeClr val="lt1"/>
                </a:solidFill>
                <a:latin typeface="Arial"/>
                <a:ea typeface="Arial"/>
                <a:cs typeface="Arial"/>
                <a:sym typeface="Arial"/>
              </a:endParaRPr>
            </a:p>
          </p:txBody>
        </p:sp>
        <p:cxnSp>
          <p:nvCxnSpPr>
            <p:cNvPr id="1781" name="Google Shape;1781;p100"/>
            <p:cNvCxnSpPr/>
            <p:nvPr/>
          </p:nvCxnSpPr>
          <p:spPr>
            <a:xfrm>
              <a:off x="3380719" y="1456517"/>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82" name="Google Shape;1782;p100"/>
            <p:cNvSpPr/>
            <p:nvPr/>
          </p:nvSpPr>
          <p:spPr>
            <a:xfrm>
              <a:off x="3634273" y="1491196"/>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0"/>
            <p:cNvSpPr txBox="1"/>
            <p:nvPr/>
          </p:nvSpPr>
          <p:spPr>
            <a:xfrm>
              <a:off x="3634273" y="1491196"/>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weather_code (wmo code)</a:t>
              </a:r>
              <a:r>
                <a:rPr b="0" i="0" lang="en-US" sz="1900">
                  <a:solidFill>
                    <a:schemeClr val="lt1"/>
                  </a:solidFill>
                  <a:latin typeface="Arial"/>
                  <a:ea typeface="Arial"/>
                  <a:cs typeface="Arial"/>
                  <a:sym typeface="Arial"/>
                </a:rPr>
                <a:t>: WMO weather code representing weather conditions (integer).</a:t>
              </a:r>
              <a:endParaRPr sz="1900">
                <a:solidFill>
                  <a:schemeClr val="lt1"/>
                </a:solidFill>
                <a:latin typeface="Arial"/>
                <a:ea typeface="Arial"/>
                <a:cs typeface="Arial"/>
                <a:sym typeface="Arial"/>
              </a:endParaRPr>
            </a:p>
          </p:txBody>
        </p:sp>
        <p:cxnSp>
          <p:nvCxnSpPr>
            <p:cNvPr id="1784" name="Google Shape;1784;p100"/>
            <p:cNvCxnSpPr/>
            <p:nvPr/>
          </p:nvCxnSpPr>
          <p:spPr>
            <a:xfrm>
              <a:off x="3380719" y="2184775"/>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85" name="Google Shape;1785;p100"/>
            <p:cNvSpPr/>
            <p:nvPr/>
          </p:nvSpPr>
          <p:spPr>
            <a:xfrm>
              <a:off x="3634273" y="2219454"/>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0"/>
            <p:cNvSpPr txBox="1"/>
            <p:nvPr/>
          </p:nvSpPr>
          <p:spPr>
            <a:xfrm>
              <a:off x="3634273" y="2219454"/>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temperature_2m_max (°C)</a:t>
              </a:r>
              <a:r>
                <a:rPr b="0" i="0" lang="en-US" sz="1900">
                  <a:solidFill>
                    <a:schemeClr val="lt1"/>
                  </a:solidFill>
                  <a:latin typeface="Arial"/>
                  <a:ea typeface="Arial"/>
                  <a:cs typeface="Arial"/>
                  <a:sym typeface="Arial"/>
                </a:rPr>
                <a:t>: Max temperature at 2m above ground level (float).</a:t>
              </a:r>
              <a:endParaRPr sz="1900">
                <a:solidFill>
                  <a:schemeClr val="lt1"/>
                </a:solidFill>
                <a:latin typeface="Arial"/>
                <a:ea typeface="Arial"/>
                <a:cs typeface="Arial"/>
                <a:sym typeface="Arial"/>
              </a:endParaRPr>
            </a:p>
          </p:txBody>
        </p:sp>
        <p:cxnSp>
          <p:nvCxnSpPr>
            <p:cNvPr id="1787" name="Google Shape;1787;p100"/>
            <p:cNvCxnSpPr/>
            <p:nvPr/>
          </p:nvCxnSpPr>
          <p:spPr>
            <a:xfrm>
              <a:off x="3380719" y="2913034"/>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88" name="Google Shape;1788;p100"/>
            <p:cNvSpPr/>
            <p:nvPr/>
          </p:nvSpPr>
          <p:spPr>
            <a:xfrm>
              <a:off x="3634273" y="2947713"/>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0"/>
            <p:cNvSpPr txBox="1"/>
            <p:nvPr/>
          </p:nvSpPr>
          <p:spPr>
            <a:xfrm>
              <a:off x="3634273" y="2947713"/>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daylight_duration (s)</a:t>
              </a:r>
              <a:r>
                <a:rPr b="0" i="0" lang="en-US" sz="1900">
                  <a:solidFill>
                    <a:schemeClr val="lt1"/>
                  </a:solidFill>
                  <a:latin typeface="Arial"/>
                  <a:ea typeface="Arial"/>
                  <a:cs typeface="Arial"/>
                  <a:sym typeface="Arial"/>
                </a:rPr>
                <a:t>: Duration of daylight in seconds (float).</a:t>
              </a:r>
              <a:endParaRPr sz="1900">
                <a:solidFill>
                  <a:schemeClr val="lt1"/>
                </a:solidFill>
                <a:latin typeface="Arial"/>
                <a:ea typeface="Arial"/>
                <a:cs typeface="Arial"/>
                <a:sym typeface="Arial"/>
              </a:endParaRPr>
            </a:p>
          </p:txBody>
        </p:sp>
        <p:cxnSp>
          <p:nvCxnSpPr>
            <p:cNvPr id="1790" name="Google Shape;1790;p100"/>
            <p:cNvCxnSpPr/>
            <p:nvPr/>
          </p:nvCxnSpPr>
          <p:spPr>
            <a:xfrm>
              <a:off x="3380719" y="3641292"/>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91" name="Google Shape;1791;p100"/>
            <p:cNvSpPr/>
            <p:nvPr/>
          </p:nvSpPr>
          <p:spPr>
            <a:xfrm>
              <a:off x="3634273" y="3675971"/>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0"/>
            <p:cNvSpPr txBox="1"/>
            <p:nvPr/>
          </p:nvSpPr>
          <p:spPr>
            <a:xfrm>
              <a:off x="3634273" y="3675971"/>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rain_sum (mm)</a:t>
              </a:r>
              <a:r>
                <a:rPr b="0" i="0" lang="en-US" sz="1900">
                  <a:solidFill>
                    <a:schemeClr val="lt1"/>
                  </a:solidFill>
                  <a:latin typeface="Arial"/>
                  <a:ea typeface="Arial"/>
                  <a:cs typeface="Arial"/>
                  <a:sym typeface="Arial"/>
                </a:rPr>
                <a:t>: Total rainfall for the day (mm).</a:t>
              </a:r>
              <a:endParaRPr sz="1900">
                <a:solidFill>
                  <a:schemeClr val="lt1"/>
                </a:solidFill>
                <a:latin typeface="Arial"/>
                <a:ea typeface="Arial"/>
                <a:cs typeface="Arial"/>
                <a:sym typeface="Arial"/>
              </a:endParaRPr>
            </a:p>
          </p:txBody>
        </p:sp>
        <p:cxnSp>
          <p:nvCxnSpPr>
            <p:cNvPr id="1793" name="Google Shape;1793;p100"/>
            <p:cNvCxnSpPr/>
            <p:nvPr/>
          </p:nvCxnSpPr>
          <p:spPr>
            <a:xfrm>
              <a:off x="3380719" y="4369551"/>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94" name="Google Shape;1794;p100"/>
            <p:cNvSpPr/>
            <p:nvPr/>
          </p:nvSpPr>
          <p:spPr>
            <a:xfrm>
              <a:off x="3634273" y="4404230"/>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0"/>
            <p:cNvSpPr txBox="1"/>
            <p:nvPr/>
          </p:nvSpPr>
          <p:spPr>
            <a:xfrm>
              <a:off x="3634273" y="4404230"/>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snowfall_sum (cm)</a:t>
              </a:r>
              <a:r>
                <a:rPr b="0" i="0" lang="en-US" sz="1900">
                  <a:solidFill>
                    <a:schemeClr val="lt1"/>
                  </a:solidFill>
                  <a:latin typeface="Arial"/>
                  <a:ea typeface="Arial"/>
                  <a:cs typeface="Arial"/>
                  <a:sym typeface="Arial"/>
                </a:rPr>
                <a:t>: Total snowfall for the day (cm).</a:t>
              </a:r>
              <a:endParaRPr sz="1900">
                <a:solidFill>
                  <a:schemeClr val="lt1"/>
                </a:solidFill>
                <a:latin typeface="Arial"/>
                <a:ea typeface="Arial"/>
                <a:cs typeface="Arial"/>
                <a:sym typeface="Arial"/>
              </a:endParaRPr>
            </a:p>
          </p:txBody>
        </p:sp>
        <p:cxnSp>
          <p:nvCxnSpPr>
            <p:cNvPr id="1796" name="Google Shape;1796;p100"/>
            <p:cNvCxnSpPr/>
            <p:nvPr/>
          </p:nvCxnSpPr>
          <p:spPr>
            <a:xfrm>
              <a:off x="3380719" y="5097810"/>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797" name="Google Shape;1797;p100"/>
            <p:cNvSpPr/>
            <p:nvPr/>
          </p:nvSpPr>
          <p:spPr>
            <a:xfrm>
              <a:off x="3634273" y="5132489"/>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0"/>
            <p:cNvSpPr txBox="1"/>
            <p:nvPr/>
          </p:nvSpPr>
          <p:spPr>
            <a:xfrm>
              <a:off x="3634273" y="5132489"/>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wind_speed_10m_max (km/h)</a:t>
              </a:r>
              <a:r>
                <a:rPr b="0" i="0" lang="en-US" sz="1900">
                  <a:solidFill>
                    <a:schemeClr val="lt1"/>
                  </a:solidFill>
                  <a:latin typeface="Arial"/>
                  <a:ea typeface="Arial"/>
                  <a:cs typeface="Arial"/>
                  <a:sym typeface="Arial"/>
                </a:rPr>
                <a:t>: Max wind speed at 10m above ground level (km/h).</a:t>
              </a:r>
              <a:endParaRPr sz="1900">
                <a:solidFill>
                  <a:schemeClr val="lt1"/>
                </a:solidFill>
                <a:latin typeface="Arial"/>
                <a:ea typeface="Arial"/>
                <a:cs typeface="Arial"/>
                <a:sym typeface="Arial"/>
              </a:endParaRPr>
            </a:p>
          </p:txBody>
        </p:sp>
        <p:cxnSp>
          <p:nvCxnSpPr>
            <p:cNvPr id="1799" name="Google Shape;1799;p100"/>
            <p:cNvCxnSpPr/>
            <p:nvPr/>
          </p:nvCxnSpPr>
          <p:spPr>
            <a:xfrm>
              <a:off x="3380719" y="5826068"/>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sp>
          <p:nvSpPr>
            <p:cNvPr id="1800" name="Google Shape;1800;p100"/>
            <p:cNvSpPr/>
            <p:nvPr/>
          </p:nvSpPr>
          <p:spPr>
            <a:xfrm>
              <a:off x="3634273" y="5860747"/>
              <a:ext cx="13269300" cy="6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0"/>
            <p:cNvSpPr txBox="1"/>
            <p:nvPr/>
          </p:nvSpPr>
          <p:spPr>
            <a:xfrm>
              <a:off x="3634273" y="5860747"/>
              <a:ext cx="13269300" cy="6936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i="0" lang="en-US" sz="1900">
                  <a:solidFill>
                    <a:schemeClr val="lt1"/>
                  </a:solidFill>
                  <a:latin typeface="Arial"/>
                  <a:ea typeface="Arial"/>
                  <a:cs typeface="Arial"/>
                  <a:sym typeface="Arial"/>
                </a:rPr>
                <a:t>Usage:</a:t>
              </a:r>
              <a:br>
                <a:rPr b="1" i="0" lang="en-US" sz="1900">
                  <a:solidFill>
                    <a:schemeClr val="lt1"/>
                  </a:solidFill>
                  <a:latin typeface="Arial"/>
                  <a:ea typeface="Arial"/>
                  <a:cs typeface="Arial"/>
                  <a:sym typeface="Arial"/>
                </a:rPr>
              </a:br>
              <a:r>
                <a:rPr b="0" i="0" lang="en-US" sz="1900">
                  <a:solidFill>
                    <a:schemeClr val="lt1"/>
                  </a:solidFill>
                  <a:latin typeface="Arial"/>
                  <a:ea typeface="Arial"/>
                  <a:cs typeface="Arial"/>
                  <a:sym typeface="Arial"/>
                </a:rPr>
                <a:t>Ideal for forecasting energy consumption and analyzing the impact of weather on energy usage.</a:t>
              </a:r>
              <a:endParaRPr sz="1900">
                <a:solidFill>
                  <a:schemeClr val="lt1"/>
                </a:solidFill>
                <a:latin typeface="Arial"/>
                <a:ea typeface="Arial"/>
                <a:cs typeface="Arial"/>
                <a:sym typeface="Arial"/>
              </a:endParaRPr>
            </a:p>
          </p:txBody>
        </p:sp>
        <p:cxnSp>
          <p:nvCxnSpPr>
            <p:cNvPr id="1802" name="Google Shape;1802;p100"/>
            <p:cNvCxnSpPr/>
            <p:nvPr/>
          </p:nvCxnSpPr>
          <p:spPr>
            <a:xfrm>
              <a:off x="3380719" y="6554327"/>
              <a:ext cx="13522800" cy="0"/>
            </a:xfrm>
            <a:prstGeom prst="straightConnector1">
              <a:avLst/>
            </a:prstGeom>
            <a:solidFill>
              <a:srgbClr val="126082"/>
            </a:solidFill>
            <a:ln cap="flat" cmpd="sng" w="19050">
              <a:solidFill>
                <a:srgbClr val="BAC4CC"/>
              </a:solidFill>
              <a:prstDash val="solid"/>
              <a:miter lim="800000"/>
              <a:headEnd len="sm" w="sm" type="none"/>
              <a:tailEnd len="sm" w="sm" type="none"/>
            </a:ln>
          </p:spPr>
        </p:cxnSp>
      </p:grpSp>
      <p:sp>
        <p:nvSpPr>
          <p:cNvPr id="1803" name="Google Shape;1803;p100"/>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101"/>
          <p:cNvSpPr/>
          <p:nvPr/>
        </p:nvSpPr>
        <p:spPr>
          <a:xfrm rot="10800000">
            <a:off x="-1488035" y="-1292882"/>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9" name="Google Shape;1809;p101"/>
          <p:cNvSpPr/>
          <p:nvPr/>
        </p:nvSpPr>
        <p:spPr>
          <a:xfrm rot="10800000">
            <a:off x="15522779" y="7311536"/>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10" name="Google Shape;1810;p101"/>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11" name="Google Shape;1811;p101"/>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12" name="Google Shape;1812;p101"/>
          <p:cNvSpPr txBox="1"/>
          <p:nvPr/>
        </p:nvSpPr>
        <p:spPr>
          <a:xfrm>
            <a:off x="3458145" y="636232"/>
            <a:ext cx="11371800" cy="760200"/>
          </a:xfrm>
          <a:prstGeom prst="rect">
            <a:avLst/>
          </a:prstGeom>
          <a:noFill/>
          <a:ln>
            <a:noFill/>
          </a:ln>
        </p:spPr>
        <p:txBody>
          <a:bodyPr anchorCtr="0" anchor="t" bIns="45700" lIns="91425" spcFirstLastPara="1" rIns="91425" wrap="square" tIns="45700">
            <a:spAutoFit/>
          </a:bodyPr>
          <a:lstStyle/>
          <a:p>
            <a:pPr indent="0" lvl="0" marL="0" marR="0" rtl="0" algn="ctr">
              <a:lnSpc>
                <a:spcPct val="65742"/>
              </a:lnSpc>
              <a:spcBef>
                <a:spcPts val="0"/>
              </a:spcBef>
              <a:spcAft>
                <a:spcPts val="0"/>
              </a:spcAft>
              <a:buNone/>
            </a:pPr>
            <a:r>
              <a:rPr lang="en-US" sz="6600">
                <a:solidFill>
                  <a:srgbClr val="FFFFFF"/>
                </a:solidFill>
                <a:latin typeface="Share Tech"/>
                <a:ea typeface="Share Tech"/>
                <a:cs typeface="Share Tech"/>
                <a:sym typeface="Share Tech"/>
              </a:rPr>
              <a:t>Data Analytics Pipeline </a:t>
            </a:r>
            <a:endParaRPr>
              <a:latin typeface="Share Tech"/>
              <a:ea typeface="Share Tech"/>
              <a:cs typeface="Share Tech"/>
              <a:sym typeface="Share Tech"/>
            </a:endParaRPr>
          </a:p>
        </p:txBody>
      </p:sp>
      <p:pic>
        <p:nvPicPr>
          <p:cNvPr descr="Mop | THE ADVENTURES OF GARY THE SNAIL Wiki | Fandom" id="1813" name="Google Shape;1813;p101"/>
          <p:cNvPicPr preferRelativeResize="0"/>
          <p:nvPr/>
        </p:nvPicPr>
        <p:blipFill rotWithShape="1">
          <a:blip r:embed="rId5">
            <a:alphaModFix/>
          </a:blip>
          <a:srcRect b="0" l="0" r="0" t="0"/>
          <a:stretch/>
        </p:blipFill>
        <p:spPr>
          <a:xfrm>
            <a:off x="1069950" y="6023036"/>
            <a:ext cx="2388200" cy="2729390"/>
          </a:xfrm>
          <a:prstGeom prst="rect">
            <a:avLst/>
          </a:prstGeom>
          <a:noFill/>
          <a:ln>
            <a:noFill/>
          </a:ln>
        </p:spPr>
      </p:pic>
      <p:pic>
        <p:nvPicPr>
          <p:cNvPr descr="A diagram of data processing&#10;&#10;Description automatically generated" id="1814" name="Google Shape;1814;p101"/>
          <p:cNvPicPr preferRelativeResize="0"/>
          <p:nvPr/>
        </p:nvPicPr>
        <p:blipFill>
          <a:blip r:embed="rId6">
            <a:alphaModFix/>
          </a:blip>
          <a:stretch>
            <a:fillRect/>
          </a:stretch>
        </p:blipFill>
        <p:spPr>
          <a:xfrm>
            <a:off x="7403225" y="1650400"/>
            <a:ext cx="4443850" cy="8302500"/>
          </a:xfrm>
          <a:prstGeom prst="rect">
            <a:avLst/>
          </a:prstGeom>
          <a:noFill/>
          <a:ln>
            <a:noFill/>
          </a:ln>
        </p:spPr>
      </p:pic>
      <p:sp>
        <p:nvSpPr>
          <p:cNvPr id="1815" name="Google Shape;1815;p101"/>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02"/>
          <p:cNvSpPr/>
          <p:nvPr/>
        </p:nvSpPr>
        <p:spPr>
          <a:xfrm rot="-5400000">
            <a:off x="15639834" y="76388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1" name="Google Shape;1821;p102"/>
          <p:cNvSpPr txBox="1"/>
          <p:nvPr/>
        </p:nvSpPr>
        <p:spPr>
          <a:xfrm>
            <a:off x="5224606" y="785459"/>
            <a:ext cx="78387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chemeClr val="lt1"/>
                </a:solidFill>
                <a:latin typeface="Share Tech"/>
                <a:ea typeface="Share Tech"/>
                <a:cs typeface="Share Tech"/>
                <a:sym typeface="Share Tech"/>
              </a:rPr>
              <a:t>Analytics &amp; Insights</a:t>
            </a:r>
            <a:endParaRPr b="1" sz="3600">
              <a:solidFill>
                <a:schemeClr val="lt1"/>
              </a:solidFill>
              <a:latin typeface="Share Tech"/>
              <a:ea typeface="Share Tech"/>
              <a:cs typeface="Share Tech"/>
              <a:sym typeface="Share Tech"/>
            </a:endParaRPr>
          </a:p>
        </p:txBody>
      </p:sp>
      <p:pic>
        <p:nvPicPr>
          <p:cNvPr id="1822" name="Google Shape;1822;p102"/>
          <p:cNvPicPr preferRelativeResize="0"/>
          <p:nvPr/>
        </p:nvPicPr>
        <p:blipFill>
          <a:blip r:embed="rId4">
            <a:alphaModFix/>
          </a:blip>
          <a:stretch>
            <a:fillRect/>
          </a:stretch>
        </p:blipFill>
        <p:spPr>
          <a:xfrm>
            <a:off x="326725" y="3515975"/>
            <a:ext cx="9689807" cy="5796499"/>
          </a:xfrm>
          <a:prstGeom prst="rect">
            <a:avLst/>
          </a:prstGeom>
          <a:noFill/>
          <a:ln>
            <a:noFill/>
          </a:ln>
        </p:spPr>
      </p:pic>
      <p:pic>
        <p:nvPicPr>
          <p:cNvPr id="1823" name="Google Shape;1823;p102"/>
          <p:cNvPicPr preferRelativeResize="0"/>
          <p:nvPr/>
        </p:nvPicPr>
        <p:blipFill>
          <a:blip r:embed="rId5">
            <a:alphaModFix/>
          </a:blip>
          <a:stretch>
            <a:fillRect/>
          </a:stretch>
        </p:blipFill>
        <p:spPr>
          <a:xfrm>
            <a:off x="10654850" y="3515975"/>
            <a:ext cx="6828399" cy="5796500"/>
          </a:xfrm>
          <a:prstGeom prst="rect">
            <a:avLst/>
          </a:prstGeom>
          <a:noFill/>
          <a:ln>
            <a:noFill/>
          </a:ln>
        </p:spPr>
      </p:pic>
      <p:sp>
        <p:nvSpPr>
          <p:cNvPr id="1824" name="Google Shape;1824;p102"/>
          <p:cNvSpPr txBox="1"/>
          <p:nvPr/>
        </p:nvSpPr>
        <p:spPr>
          <a:xfrm>
            <a:off x="1374735" y="3387647"/>
            <a:ext cx="1837500" cy="18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25" name="Google Shape;1825;p102"/>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26" name="Google Shape;1826;p102"/>
          <p:cNvSpPr/>
          <p:nvPr/>
        </p:nvSpPr>
        <p:spPr>
          <a:xfrm rot="5400000">
            <a:off x="674234" y="409111"/>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03"/>
          <p:cNvSpPr/>
          <p:nvPr/>
        </p:nvSpPr>
        <p:spPr>
          <a:xfrm rot="-5400000">
            <a:off x="16513741" y="8010931"/>
            <a:ext cx="1727925" cy="182061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32" name="Google Shape;1832;p103"/>
          <p:cNvSpPr txBox="1"/>
          <p:nvPr/>
        </p:nvSpPr>
        <p:spPr>
          <a:xfrm>
            <a:off x="5224606" y="1189697"/>
            <a:ext cx="78387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chemeClr val="lt1"/>
                </a:solidFill>
                <a:latin typeface="Share Tech"/>
                <a:ea typeface="Share Tech"/>
                <a:cs typeface="Share Tech"/>
                <a:sym typeface="Share Tech"/>
              </a:rPr>
              <a:t>Analytics &amp; Insights</a:t>
            </a:r>
            <a:endParaRPr b="1" sz="3600">
              <a:solidFill>
                <a:schemeClr val="lt1"/>
              </a:solidFill>
              <a:latin typeface="Share Tech"/>
              <a:ea typeface="Share Tech"/>
              <a:cs typeface="Share Tech"/>
              <a:sym typeface="Share Tech"/>
            </a:endParaRPr>
          </a:p>
        </p:txBody>
      </p:sp>
      <p:pic>
        <p:nvPicPr>
          <p:cNvPr id="1833" name="Google Shape;1833;p103"/>
          <p:cNvPicPr preferRelativeResize="0"/>
          <p:nvPr/>
        </p:nvPicPr>
        <p:blipFill>
          <a:blip r:embed="rId4">
            <a:alphaModFix/>
          </a:blip>
          <a:stretch>
            <a:fillRect/>
          </a:stretch>
        </p:blipFill>
        <p:spPr>
          <a:xfrm>
            <a:off x="1142950" y="2865825"/>
            <a:ext cx="16002000" cy="6581775"/>
          </a:xfrm>
          <a:prstGeom prst="rect">
            <a:avLst/>
          </a:prstGeom>
          <a:noFill/>
          <a:ln>
            <a:noFill/>
          </a:ln>
        </p:spPr>
      </p:pic>
      <p:sp>
        <p:nvSpPr>
          <p:cNvPr id="1834" name="Google Shape;1834;p103"/>
          <p:cNvSpPr txBox="1"/>
          <p:nvPr/>
        </p:nvSpPr>
        <p:spPr>
          <a:xfrm>
            <a:off x="1295450" y="34511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35" name="Google Shape;1835;p103"/>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36" name="Google Shape;1836;p103"/>
          <p:cNvSpPr/>
          <p:nvPr/>
        </p:nvSpPr>
        <p:spPr>
          <a:xfrm rot="10800000">
            <a:off x="15639830" y="15818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04"/>
          <p:cNvSpPr txBox="1"/>
          <p:nvPr/>
        </p:nvSpPr>
        <p:spPr>
          <a:xfrm>
            <a:off x="523181" y="4592384"/>
            <a:ext cx="78387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chemeClr val="lt1"/>
                </a:solidFill>
                <a:latin typeface="Share Tech"/>
                <a:ea typeface="Share Tech"/>
                <a:cs typeface="Share Tech"/>
                <a:sym typeface="Share Tech"/>
              </a:rPr>
              <a:t>Analytics &amp; Insights</a:t>
            </a:r>
            <a:endParaRPr b="1" sz="3600">
              <a:solidFill>
                <a:schemeClr val="lt1"/>
              </a:solidFill>
              <a:latin typeface="Share Tech"/>
              <a:ea typeface="Share Tech"/>
              <a:cs typeface="Share Tech"/>
              <a:sym typeface="Share Tech"/>
            </a:endParaRPr>
          </a:p>
        </p:txBody>
      </p:sp>
      <p:pic>
        <p:nvPicPr>
          <p:cNvPr id="1842" name="Google Shape;1842;p104"/>
          <p:cNvPicPr preferRelativeResize="0"/>
          <p:nvPr/>
        </p:nvPicPr>
        <p:blipFill>
          <a:blip r:embed="rId3">
            <a:alphaModFix/>
          </a:blip>
          <a:stretch>
            <a:fillRect/>
          </a:stretch>
        </p:blipFill>
        <p:spPr>
          <a:xfrm>
            <a:off x="8993450" y="256475"/>
            <a:ext cx="8969991" cy="5098025"/>
          </a:xfrm>
          <a:prstGeom prst="rect">
            <a:avLst/>
          </a:prstGeom>
          <a:noFill/>
          <a:ln>
            <a:noFill/>
          </a:ln>
        </p:spPr>
      </p:pic>
      <p:pic>
        <p:nvPicPr>
          <p:cNvPr descr="A graph of different colored dots&#10;&#10;Description automatically generated" id="1843" name="Google Shape;1843;p104"/>
          <p:cNvPicPr preferRelativeResize="0"/>
          <p:nvPr/>
        </p:nvPicPr>
        <p:blipFill rotWithShape="1">
          <a:blip r:embed="rId4">
            <a:alphaModFix/>
          </a:blip>
          <a:srcRect b="0" l="-16468" r="0" t="0"/>
          <a:stretch/>
        </p:blipFill>
        <p:spPr>
          <a:xfrm>
            <a:off x="7531375" y="5354500"/>
            <a:ext cx="10432076" cy="4809422"/>
          </a:xfrm>
          <a:prstGeom prst="rect">
            <a:avLst/>
          </a:prstGeom>
          <a:noFill/>
          <a:ln>
            <a:noFill/>
          </a:ln>
        </p:spPr>
      </p:pic>
      <p:sp>
        <p:nvSpPr>
          <p:cNvPr id="1844" name="Google Shape;1844;p104"/>
          <p:cNvSpPr txBox="1"/>
          <p:nvPr/>
        </p:nvSpPr>
        <p:spPr>
          <a:xfrm>
            <a:off x="4588322" y="2221716"/>
            <a:ext cx="1583700" cy="13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45" name="Google Shape;1845;p104"/>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46" name="Google Shape;1846;p104"/>
          <p:cNvSpPr/>
          <p:nvPr/>
        </p:nvSpPr>
        <p:spPr>
          <a:xfrm rot="10800000">
            <a:off x="523167" y="1037582"/>
            <a:ext cx="1737832" cy="1942993"/>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47" name="Google Shape;1847;p104"/>
          <p:cNvSpPr/>
          <p:nvPr/>
        </p:nvSpPr>
        <p:spPr>
          <a:xfrm rot="10800000">
            <a:off x="6172016" y="6498017"/>
            <a:ext cx="880984" cy="1062008"/>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48" name="Google Shape;1848;p104"/>
          <p:cNvSpPr/>
          <p:nvPr/>
        </p:nvSpPr>
        <p:spPr>
          <a:xfrm rot="10800000">
            <a:off x="-1082084" y="8293862"/>
            <a:ext cx="2775704" cy="3029138"/>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05"/>
          <p:cNvSpPr txBox="1"/>
          <p:nvPr/>
        </p:nvSpPr>
        <p:spPr>
          <a:xfrm>
            <a:off x="3175208" y="210071"/>
            <a:ext cx="12366300" cy="83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400">
                <a:solidFill>
                  <a:schemeClr val="lt1"/>
                </a:solidFill>
                <a:latin typeface="Share Tech"/>
                <a:ea typeface="Share Tech"/>
                <a:cs typeface="Share Tech"/>
                <a:sym typeface="Share Tech"/>
              </a:rPr>
              <a:t>Conclusion &amp; Future Directions</a:t>
            </a:r>
            <a:endParaRPr b="1" sz="3200">
              <a:solidFill>
                <a:schemeClr val="lt1"/>
              </a:solidFill>
              <a:latin typeface="Share Tech"/>
              <a:ea typeface="Share Tech"/>
              <a:cs typeface="Share Tech"/>
              <a:sym typeface="Share Tech"/>
            </a:endParaRPr>
          </a:p>
        </p:txBody>
      </p:sp>
      <p:pic>
        <p:nvPicPr>
          <p:cNvPr descr="Spongebob PNG, Spongebob Transparent Background - FreeIconsPNG" id="1855" name="Google Shape;1855;p105"/>
          <p:cNvPicPr preferRelativeResize="0"/>
          <p:nvPr/>
        </p:nvPicPr>
        <p:blipFill rotWithShape="1">
          <a:blip r:embed="rId3">
            <a:alphaModFix/>
          </a:blip>
          <a:srcRect b="0" l="0" r="0" t="0"/>
          <a:stretch/>
        </p:blipFill>
        <p:spPr>
          <a:xfrm>
            <a:off x="356864" y="8032802"/>
            <a:ext cx="1963992" cy="2105154"/>
          </a:xfrm>
          <a:prstGeom prst="rect">
            <a:avLst/>
          </a:prstGeom>
          <a:noFill/>
          <a:ln>
            <a:noFill/>
          </a:ln>
        </p:spPr>
      </p:pic>
      <p:sp>
        <p:nvSpPr>
          <p:cNvPr id="1856" name="Google Shape;1856;p105"/>
          <p:cNvSpPr txBox="1"/>
          <p:nvPr/>
        </p:nvSpPr>
        <p:spPr>
          <a:xfrm>
            <a:off x="3871853" y="8578294"/>
            <a:ext cx="10780200" cy="224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2800" u="none" strike="noStrike">
                <a:solidFill>
                  <a:srgbClr val="FFFFFF"/>
                </a:solidFill>
                <a:latin typeface="Times New Roman"/>
                <a:ea typeface="Times New Roman"/>
                <a:cs typeface="Times New Roman"/>
                <a:sym typeface="Times New Roman"/>
              </a:rPr>
              <a:t>Dreaming Big:</a:t>
            </a:r>
            <a:endParaRPr/>
          </a:p>
          <a:p>
            <a:pPr indent="0" lvl="0" marL="0" marR="0" rtl="0" algn="ctr">
              <a:spcBef>
                <a:spcPts val="0"/>
              </a:spcBef>
              <a:spcAft>
                <a:spcPts val="0"/>
              </a:spcAft>
              <a:buNone/>
            </a:pPr>
            <a:r>
              <a:rPr b="0" i="1" lang="en-US" sz="2800" u="none" strike="noStrike">
                <a:solidFill>
                  <a:srgbClr val="FFFFFF"/>
                </a:solidFill>
                <a:latin typeface="Times New Roman"/>
                <a:ea typeface="Times New Roman"/>
                <a:cs typeface="Times New Roman"/>
                <a:sym typeface="Times New Roman"/>
              </a:rPr>
              <a:t>We can  go beyond schools to offices, factories, and maybe even smart cities. The sky (and our CPU) is the limit!</a:t>
            </a:r>
            <a:endParaRPr b="0" sz="2800">
              <a:solidFill>
                <a:schemeClr val="lt1"/>
              </a:solidFill>
              <a:latin typeface="Arial"/>
              <a:ea typeface="Arial"/>
              <a:cs typeface="Arial"/>
              <a:sym typeface="Arial"/>
            </a:endParaRPr>
          </a:p>
          <a:p>
            <a:pPr indent="0" lvl="0" marL="0" marR="0" rtl="0" algn="l">
              <a:spcBef>
                <a:spcPts val="0"/>
              </a:spcBef>
              <a:spcAft>
                <a:spcPts val="0"/>
              </a:spcAft>
              <a:buNone/>
            </a:pPr>
            <a:br>
              <a:rPr lang="en-US" sz="2800">
                <a:solidFill>
                  <a:schemeClr val="lt1"/>
                </a:solidFill>
                <a:latin typeface="Arial"/>
                <a:ea typeface="Arial"/>
                <a:cs typeface="Arial"/>
                <a:sym typeface="Arial"/>
              </a:rPr>
            </a:br>
            <a:endParaRPr sz="2800">
              <a:solidFill>
                <a:schemeClr val="lt1"/>
              </a:solidFill>
              <a:latin typeface="Arial"/>
              <a:ea typeface="Arial"/>
              <a:cs typeface="Arial"/>
              <a:sym typeface="Arial"/>
            </a:endParaRPr>
          </a:p>
        </p:txBody>
      </p:sp>
      <p:graphicFrame>
        <p:nvGraphicFramePr>
          <p:cNvPr id="1857" name="Google Shape;1857;p105"/>
          <p:cNvGraphicFramePr/>
          <p:nvPr/>
        </p:nvGraphicFramePr>
        <p:xfrm>
          <a:off x="2968079" y="1508433"/>
          <a:ext cx="3000000" cy="3000000"/>
        </p:xfrm>
        <a:graphic>
          <a:graphicData uri="http://schemas.openxmlformats.org/drawingml/2006/table">
            <a:tbl>
              <a:tblPr>
                <a:noFill/>
                <a:tableStyleId>{B6B45068-0230-428F-A7C2-27DC4272004C}</a:tableStyleId>
              </a:tblPr>
              <a:tblGrid>
                <a:gridCol w="2179175"/>
                <a:gridCol w="5398900"/>
                <a:gridCol w="6328725"/>
              </a:tblGrid>
              <a:tr h="632850">
                <a:tc>
                  <a:txBody>
                    <a:bodyPr/>
                    <a:lstStyle/>
                    <a:p>
                      <a:pPr indent="0" lvl="0" marL="0" marR="0" rtl="0" algn="l">
                        <a:spcBef>
                          <a:spcPts val="0"/>
                        </a:spcBef>
                        <a:spcAft>
                          <a:spcPts val="0"/>
                        </a:spcAft>
                        <a:buNone/>
                      </a:pPr>
                      <a:r>
                        <a:rPr b="1" lang="en-US" sz="2400" u="none" cap="none" strike="noStrike">
                          <a:solidFill>
                            <a:srgbClr val="FFFFFF"/>
                          </a:solidFill>
                        </a:rPr>
                        <a:t>Criteria</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40021"/>
                        </a:lnSpc>
                        <a:spcBef>
                          <a:spcPts val="0"/>
                        </a:spcBef>
                        <a:spcAft>
                          <a:spcPts val="0"/>
                        </a:spcAft>
                        <a:buClr>
                          <a:srgbClr val="FFFFFF"/>
                        </a:buClr>
                        <a:buSzPts val="3673"/>
                        <a:buFont typeface="Squada One"/>
                        <a:buNone/>
                      </a:pPr>
                      <a:r>
                        <a:rPr b="0" i="0" lang="en-US" sz="3673" u="none" cap="none" strike="noStrike">
                          <a:solidFill>
                            <a:srgbClr val="FFFFFF"/>
                          </a:solidFill>
                          <a:latin typeface="Squada One"/>
                          <a:ea typeface="Squada One"/>
                          <a:cs typeface="Squada One"/>
                          <a:sym typeface="Squada One"/>
                        </a:rPr>
                        <a:t>What We Achieved </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40021"/>
                        </a:lnSpc>
                        <a:spcBef>
                          <a:spcPts val="0"/>
                        </a:spcBef>
                        <a:spcAft>
                          <a:spcPts val="0"/>
                        </a:spcAft>
                        <a:buClr>
                          <a:srgbClr val="FFFFFF"/>
                        </a:buClr>
                        <a:buSzPts val="3673"/>
                        <a:buFont typeface="Squada One"/>
                        <a:buNone/>
                      </a:pPr>
                      <a:r>
                        <a:rPr b="0" i="0" lang="en-US" sz="3673" u="none" cap="none" strike="noStrike">
                          <a:solidFill>
                            <a:srgbClr val="FFFFFF"/>
                          </a:solidFill>
                          <a:latin typeface="Squada One"/>
                          <a:ea typeface="Squada One"/>
                          <a:cs typeface="Squada One"/>
                          <a:sym typeface="Squada One"/>
                        </a:rPr>
                        <a:t>What Lies Ahead?</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1007775">
                <a:tc>
                  <a:txBody>
                    <a:bodyPr/>
                    <a:lstStyle/>
                    <a:p>
                      <a:pPr indent="0" lvl="0" marL="0" marR="0" rtl="0" algn="l">
                        <a:spcBef>
                          <a:spcPts val="0"/>
                        </a:spcBef>
                        <a:spcAft>
                          <a:spcPts val="0"/>
                        </a:spcAft>
                        <a:buNone/>
                      </a:pPr>
                      <a:r>
                        <a:rPr b="1" lang="en-US" sz="2400">
                          <a:solidFill>
                            <a:srgbClr val="FFFFFF"/>
                          </a:solidFill>
                        </a:rPr>
                        <a:t>Visualization</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342900" lvl="0" marL="342900" marR="0" rtl="0" algn="l">
                        <a:spcBef>
                          <a:spcPts val="0"/>
                        </a:spcBef>
                        <a:spcAft>
                          <a:spcPts val="0"/>
                        </a:spcAft>
                        <a:buClr>
                          <a:srgbClr val="FFFFFF"/>
                        </a:buClr>
                        <a:buSzPts val="2400"/>
                        <a:buFont typeface="Arial"/>
                        <a:buChar char="-"/>
                      </a:pPr>
                      <a:r>
                        <a:rPr lang="en-US" sz="2400">
                          <a:solidFill>
                            <a:srgbClr val="FFFFFF"/>
                          </a:solidFill>
                        </a:rPr>
                        <a:t>Created a web tool with</a:t>
                      </a:r>
                      <a:endParaRPr>
                        <a:solidFill>
                          <a:srgbClr val="FFFFFF"/>
                        </a:solidFill>
                      </a:endParaRPr>
                    </a:p>
                    <a:p>
                      <a:pPr indent="0" lvl="0" marL="0" marR="0" rtl="0" algn="l">
                        <a:spcBef>
                          <a:spcPts val="0"/>
                        </a:spcBef>
                        <a:spcAft>
                          <a:spcPts val="0"/>
                        </a:spcAft>
                        <a:buClr>
                          <a:schemeClr val="lt1"/>
                        </a:buClr>
                        <a:buSzPts val="2400"/>
                        <a:buFont typeface="Arial"/>
                        <a:buNone/>
                      </a:pPr>
                      <a:r>
                        <a:rPr lang="en-US" sz="2400">
                          <a:solidFill>
                            <a:srgbClr val="FFFFFF"/>
                          </a:solidFill>
                        </a:rPr>
                        <a:t>heatmaps and trend charts </a:t>
                      </a:r>
                      <a:r>
                        <a:rPr lang="en-US" sz="2400">
                          <a:solidFill>
                            <a:srgbClr val="FFFFFF"/>
                          </a:solidFill>
                        </a:rPr>
                        <a:t>highlighting energy patterns </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Add a parser to handle file formats like CSV, JSON, and Excel.</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91750">
                <a:tc>
                  <a:txBody>
                    <a:bodyPr/>
                    <a:lstStyle/>
                    <a:p>
                      <a:pPr indent="0" lvl="0" marL="0" marR="0" rtl="0" algn="l">
                        <a:spcBef>
                          <a:spcPts val="0"/>
                        </a:spcBef>
                        <a:spcAft>
                          <a:spcPts val="0"/>
                        </a:spcAft>
                        <a:buNone/>
                      </a:pPr>
                      <a:r>
                        <a:rPr b="1" lang="en-US" sz="2400">
                          <a:solidFill>
                            <a:srgbClr val="FFFFFF"/>
                          </a:solidFill>
                        </a:rPr>
                        <a:t>Usefulness</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Standardized unstructured data</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Extend scope to include more metrics, </a:t>
                      </a:r>
                      <a:r>
                        <a:rPr lang="en-US" sz="2400">
                          <a:solidFill>
                            <a:srgbClr val="FFFFFF"/>
                          </a:solidFill>
                        </a:rPr>
                        <a:t>sensor</a:t>
                      </a:r>
                      <a:r>
                        <a:rPr lang="en-US" sz="2400">
                          <a:solidFill>
                            <a:srgbClr val="FFFFFF"/>
                          </a:solidFill>
                        </a:rPr>
                        <a:t> data</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91750">
                <a:tc>
                  <a:txBody>
                    <a:bodyPr/>
                    <a:lstStyle/>
                    <a:p>
                      <a:pPr indent="0" lvl="0" marL="0" marR="0" rtl="0" algn="l">
                        <a:spcBef>
                          <a:spcPts val="0"/>
                        </a:spcBef>
                        <a:spcAft>
                          <a:spcPts val="0"/>
                        </a:spcAft>
                        <a:buNone/>
                      </a:pPr>
                      <a:r>
                        <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Combined geospatial, weather, and building data for insights.</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keyword mapping for better column standardization.</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691750">
                <a:tc>
                  <a:txBody>
                    <a:bodyPr/>
                    <a:lstStyle/>
                    <a:p>
                      <a:pPr indent="0" lvl="0" marL="0" marR="0" rtl="0" algn="l">
                        <a:spcBef>
                          <a:spcPts val="0"/>
                        </a:spcBef>
                        <a:spcAft>
                          <a:spcPts val="0"/>
                        </a:spcAft>
                        <a:buNone/>
                      </a:pPr>
                      <a:r>
                        <a:rPr b="1" lang="en-US" sz="2400">
                          <a:solidFill>
                            <a:srgbClr val="FFFFFF"/>
                          </a:solidFill>
                        </a:rPr>
                        <a:t>Innovation</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Unified datasets into a standard format for flexibility.</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Add AI-driven models for deeper insights.</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91750">
                <a:tc>
                  <a:txBody>
                    <a:bodyPr/>
                    <a:lstStyle/>
                    <a:p>
                      <a:pPr indent="0" lvl="0" marL="0" marR="0" rtl="0" algn="l">
                        <a:spcBef>
                          <a:spcPts val="0"/>
                        </a:spcBef>
                        <a:spcAft>
                          <a:spcPts val="0"/>
                        </a:spcAft>
                        <a:buNone/>
                      </a:pPr>
                      <a:r>
                        <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modular pipeline for various use cases.</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Add tools for "what-if" scenarios to simulate energy savings.</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691750">
                <a:tc>
                  <a:txBody>
                    <a:bodyPr/>
                    <a:lstStyle/>
                    <a:p>
                      <a:pPr indent="0" lvl="0" marL="0" marR="0" rtl="0" algn="l">
                        <a:spcBef>
                          <a:spcPts val="0"/>
                        </a:spcBef>
                        <a:spcAft>
                          <a:spcPts val="0"/>
                        </a:spcAft>
                        <a:buNone/>
                      </a:pPr>
                      <a:r>
                        <a:rPr b="1" lang="en-US" sz="2400">
                          <a:solidFill>
                            <a:srgbClr val="FFFFFF"/>
                          </a:solidFill>
                        </a:rPr>
                        <a:t>Business Potential</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actionable insights, simple user interface.</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Develop an API for easy business integration.</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91750">
                <a:tc>
                  <a:txBody>
                    <a:bodyPr/>
                    <a:lstStyle/>
                    <a:p>
                      <a:pPr indent="0" lvl="0" marL="0" marR="0" rtl="0" algn="l">
                        <a:spcBef>
                          <a:spcPts val="0"/>
                        </a:spcBef>
                        <a:spcAft>
                          <a:spcPts val="0"/>
                        </a:spcAft>
                        <a:buNone/>
                      </a:pPr>
                      <a:r>
                        <a:t/>
                      </a:r>
                      <a:endParaRPr sz="2400">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scalable, stakeholder-friendly process pipeline.</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400">
                          <a:solidFill>
                            <a:srgbClr val="FFFFFF"/>
                          </a:solidFill>
                        </a:rPr>
                        <a:t>- Collaborate with energy providers for tailored dashboards.</a:t>
                      </a:r>
                      <a:endParaRPr>
                        <a:solidFill>
                          <a:srgbClr val="FFFFFF"/>
                        </a:solidFill>
                      </a:endParaRPr>
                    </a:p>
                  </a:txBody>
                  <a:tcPr marT="34550" marB="34550" marR="69075" marL="69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858" name="Google Shape;1858;p105"/>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06"/>
          <p:cNvSpPr/>
          <p:nvPr/>
        </p:nvSpPr>
        <p:spPr>
          <a:xfrm rot="10800000">
            <a:off x="-1639561" y="-1384956"/>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64" name="Google Shape;1864;p106"/>
          <p:cNvSpPr/>
          <p:nvPr/>
        </p:nvSpPr>
        <p:spPr>
          <a:xfrm rot="10800000">
            <a:off x="15100249" y="6844644"/>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65" name="Google Shape;1865;p106"/>
          <p:cNvSpPr txBox="1"/>
          <p:nvPr/>
        </p:nvSpPr>
        <p:spPr>
          <a:xfrm>
            <a:off x="4042600" y="1557475"/>
            <a:ext cx="10455900" cy="1139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400">
                <a:solidFill>
                  <a:schemeClr val="lt1"/>
                </a:solidFill>
                <a:latin typeface="Share Tech"/>
                <a:ea typeface="Share Tech"/>
                <a:cs typeface="Share Tech"/>
                <a:sym typeface="Share Tech"/>
              </a:rPr>
              <a:t>REFERENCES</a:t>
            </a:r>
            <a:endParaRPr sz="4800">
              <a:solidFill>
                <a:schemeClr val="lt1"/>
              </a:solidFill>
              <a:latin typeface="Share Tech"/>
              <a:ea typeface="Share Tech"/>
              <a:cs typeface="Share Tech"/>
              <a:sym typeface="Share Tech"/>
            </a:endParaRPr>
          </a:p>
        </p:txBody>
      </p:sp>
      <p:sp>
        <p:nvSpPr>
          <p:cNvPr id="1866" name="Google Shape;1866;p106"/>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67" name="Google Shape;1867;p106"/>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68" name="Google Shape;1868;p10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1869" name="Google Shape;1869;p106"/>
          <p:cNvSpPr txBox="1"/>
          <p:nvPr/>
        </p:nvSpPr>
        <p:spPr>
          <a:xfrm>
            <a:off x="1616700" y="3103275"/>
            <a:ext cx="15054600" cy="6036300"/>
          </a:xfrm>
          <a:prstGeom prst="rect">
            <a:avLst/>
          </a:prstGeom>
          <a:noFill/>
          <a:ln>
            <a:noFill/>
          </a:ln>
        </p:spPr>
        <p:txBody>
          <a:bodyPr anchorCtr="0" anchor="t" bIns="91425" lIns="91425" spcFirstLastPara="1" rIns="91425" wrap="square" tIns="91425">
            <a:noAutofit/>
          </a:bodyPr>
          <a:lstStyle/>
          <a:p>
            <a:pPr indent="-393700" lvl="0" marL="457200" rtl="0" algn="just">
              <a:lnSpc>
                <a:spcPct val="115000"/>
              </a:lnSpc>
              <a:spcBef>
                <a:spcPts val="0"/>
              </a:spcBef>
              <a:spcAft>
                <a:spcPts val="0"/>
              </a:spcAft>
              <a:buClr>
                <a:schemeClr val="lt1"/>
              </a:buClr>
              <a:buSzPts val="2600"/>
              <a:buFont typeface="Maven Pro"/>
              <a:buAutoNum type="arabicPeriod"/>
            </a:pPr>
            <a:r>
              <a:rPr b="1" lang="en-US" sz="2600">
                <a:solidFill>
                  <a:schemeClr val="lt1"/>
                </a:solidFill>
                <a:latin typeface="Maven Pro"/>
                <a:ea typeface="Maven Pro"/>
                <a:cs typeface="Maven Pro"/>
                <a:sym typeface="Maven Pro"/>
              </a:rPr>
              <a:t>Reveshti, A. M., Ebrahimpour, A., &amp; Razmara, J. (2023). Investigating the effect of new and old weather data on the energy consumption of buildings affected by global warming in different climates. International Journal of Thermofluids, 19, 100377</a:t>
            </a:r>
            <a:endParaRPr b="1" sz="2600">
              <a:solidFill>
                <a:schemeClr val="lt1"/>
              </a:solidFill>
              <a:latin typeface="Maven Pro"/>
              <a:ea typeface="Maven Pro"/>
              <a:cs typeface="Maven Pro"/>
              <a:sym typeface="Maven Pro"/>
            </a:endParaRPr>
          </a:p>
          <a:p>
            <a:pPr indent="0" lvl="0" marL="0" rtl="0" algn="just">
              <a:lnSpc>
                <a:spcPct val="115000"/>
              </a:lnSpc>
              <a:spcBef>
                <a:spcPts val="0"/>
              </a:spcBef>
              <a:spcAft>
                <a:spcPts val="0"/>
              </a:spcAft>
              <a:buNone/>
            </a:pPr>
            <a:r>
              <a:t/>
            </a:r>
            <a:endParaRPr b="1" sz="2600">
              <a:solidFill>
                <a:schemeClr val="lt1"/>
              </a:solidFill>
              <a:latin typeface="Maven Pro"/>
              <a:ea typeface="Maven Pro"/>
              <a:cs typeface="Maven Pro"/>
              <a:sym typeface="Maven Pro"/>
            </a:endParaRPr>
          </a:p>
          <a:p>
            <a:pPr indent="-406400" lvl="0" marL="457200" rtl="0" algn="l">
              <a:spcBef>
                <a:spcPts val="0"/>
              </a:spcBef>
              <a:spcAft>
                <a:spcPts val="0"/>
              </a:spcAft>
              <a:buClr>
                <a:schemeClr val="lt1"/>
              </a:buClr>
              <a:buSzPts val="2800"/>
              <a:buFont typeface="Maven Pro"/>
              <a:buAutoNum type="arabicPeriod"/>
            </a:pPr>
            <a:r>
              <a:rPr b="1" lang="en-US" sz="2600">
                <a:solidFill>
                  <a:schemeClr val="lt1"/>
                </a:solidFill>
                <a:latin typeface="Maven Pro"/>
                <a:ea typeface="Maven Pro"/>
                <a:cs typeface="Maven Pro"/>
                <a:sym typeface="Maven Pro"/>
              </a:rPr>
              <a:t>Energy performance certificate by Boverket</a:t>
            </a:r>
            <a:endParaRPr b="1" sz="2600">
              <a:solidFill>
                <a:schemeClr val="lt1"/>
              </a:solidFill>
              <a:latin typeface="Maven Pro"/>
              <a:ea typeface="Maven Pro"/>
              <a:cs typeface="Maven Pro"/>
              <a:sym typeface="Maven Pro"/>
            </a:endParaRPr>
          </a:p>
          <a:p>
            <a:pPr indent="0" lvl="0" marL="0" rtl="0" algn="l">
              <a:spcBef>
                <a:spcPts val="600"/>
              </a:spcBef>
              <a:spcAft>
                <a:spcPts val="0"/>
              </a:spcAft>
              <a:buNone/>
            </a:pPr>
            <a:r>
              <a:t/>
            </a:r>
            <a:endParaRPr b="1" sz="2600">
              <a:solidFill>
                <a:schemeClr val="lt1"/>
              </a:solidFill>
              <a:latin typeface="Maven Pro"/>
              <a:ea typeface="Maven Pro"/>
              <a:cs typeface="Maven Pro"/>
              <a:sym typeface="Maven Pro"/>
            </a:endParaRPr>
          </a:p>
          <a:p>
            <a:pPr indent="-393700" lvl="0" marL="457200" rtl="0" algn="l">
              <a:spcBef>
                <a:spcPts val="600"/>
              </a:spcBef>
              <a:spcAft>
                <a:spcPts val="0"/>
              </a:spcAft>
              <a:buClr>
                <a:schemeClr val="lt1"/>
              </a:buClr>
              <a:buSzPts val="2600"/>
              <a:buFont typeface="Maven Pro"/>
              <a:buAutoNum type="arabicPeriod"/>
            </a:pPr>
            <a:r>
              <a:rPr b="1" lang="en-US" sz="2600">
                <a:solidFill>
                  <a:schemeClr val="lt1"/>
                </a:solidFill>
                <a:uFill>
                  <a:noFill/>
                </a:uFill>
                <a:latin typeface="Maven Pro"/>
                <a:ea typeface="Maven Pro"/>
                <a:cs typeface="Maven Pro"/>
                <a:sym typeface="Maven Pro"/>
                <a:hlinkClick r:id="rId5">
                  <a:extLst>
                    <a:ext uri="{A12FA001-AC4F-418D-AE19-62706E023703}">
                      <ahyp:hlinkClr val="tx"/>
                    </a:ext>
                  </a:extLst>
                </a:hlinkClick>
              </a:rPr>
              <a:t>https://open-meteo.com/en/docs/historical-weather-api</a:t>
            </a:r>
            <a:endParaRPr b="1" sz="2600">
              <a:solidFill>
                <a:schemeClr val="lt1"/>
              </a:solidFill>
              <a:latin typeface="Maven Pro"/>
              <a:ea typeface="Maven Pro"/>
              <a:cs typeface="Maven Pro"/>
              <a:sym typeface="Maven Pro"/>
            </a:endParaRPr>
          </a:p>
          <a:p>
            <a:pPr indent="0" lvl="0" marL="457200" rtl="0" algn="l">
              <a:spcBef>
                <a:spcPts val="600"/>
              </a:spcBef>
              <a:spcAft>
                <a:spcPts val="0"/>
              </a:spcAft>
              <a:buNone/>
            </a:pPr>
            <a:r>
              <a:t/>
            </a:r>
            <a:endParaRPr b="1" sz="2600">
              <a:solidFill>
                <a:schemeClr val="lt1"/>
              </a:solidFill>
              <a:latin typeface="Maven Pro"/>
              <a:ea typeface="Maven Pro"/>
              <a:cs typeface="Maven Pro"/>
              <a:sym typeface="Maven Pro"/>
            </a:endParaRPr>
          </a:p>
          <a:p>
            <a:pPr indent="-393700" lvl="0" marL="457200" rtl="0" algn="l">
              <a:spcBef>
                <a:spcPts val="600"/>
              </a:spcBef>
              <a:spcAft>
                <a:spcPts val="0"/>
              </a:spcAft>
              <a:buClr>
                <a:schemeClr val="lt1"/>
              </a:buClr>
              <a:buSzPts val="2600"/>
              <a:buFont typeface="Maven Pro"/>
              <a:buAutoNum type="arabicPeriod"/>
            </a:pPr>
            <a:r>
              <a:rPr b="1" lang="en-US" sz="2600">
                <a:solidFill>
                  <a:schemeClr val="lt1"/>
                </a:solidFill>
                <a:latin typeface="Maven Pro"/>
                <a:ea typeface="Maven Pro"/>
                <a:cs typeface="Maven Pro"/>
                <a:sym typeface="Maven Pro"/>
              </a:rPr>
              <a:t>Putting a Number on Bad Data By Salma Bakouk on January 19, 2024, Data Strategy News, Articles, &amp; Education.</a:t>
            </a:r>
            <a:endParaRPr b="1" sz="2600">
              <a:solidFill>
                <a:schemeClr val="lt1"/>
              </a:solidFill>
              <a:latin typeface="Maven Pro"/>
              <a:ea typeface="Maven Pro"/>
              <a:cs typeface="Maven Pro"/>
              <a:sym typeface="Maven Pro"/>
            </a:endParaRPr>
          </a:p>
          <a:p>
            <a:pPr indent="0" lvl="0" marL="457200" rtl="0" algn="l">
              <a:spcBef>
                <a:spcPts val="600"/>
              </a:spcBef>
              <a:spcAft>
                <a:spcPts val="0"/>
              </a:spcAft>
              <a:buNone/>
            </a:pPr>
            <a:r>
              <a:t/>
            </a:r>
            <a:endParaRPr b="1" sz="2600">
              <a:solidFill>
                <a:schemeClr val="lt1"/>
              </a:solidFill>
              <a:latin typeface="Maven Pro"/>
              <a:ea typeface="Maven Pro"/>
              <a:cs typeface="Maven Pro"/>
              <a:sym typeface="Maven Pro"/>
            </a:endParaRPr>
          </a:p>
          <a:p>
            <a:pPr indent="-393700" lvl="0" marL="457200" rtl="0" algn="l">
              <a:spcBef>
                <a:spcPts val="600"/>
              </a:spcBef>
              <a:spcAft>
                <a:spcPts val="0"/>
              </a:spcAft>
              <a:buClr>
                <a:schemeClr val="lt1"/>
              </a:buClr>
              <a:buSzPts val="2600"/>
              <a:buFont typeface="Maven Pro"/>
              <a:buAutoNum type="arabicPeriod"/>
            </a:pPr>
            <a:r>
              <a:rPr b="1" lang="en-US" sz="2600">
                <a:solidFill>
                  <a:schemeClr val="lt1"/>
                </a:solidFill>
                <a:latin typeface="Maven Pro"/>
                <a:ea typeface="Maven Pro"/>
                <a:cs typeface="Maven Pro"/>
                <a:sym typeface="Maven Pro"/>
              </a:rPr>
              <a:t>https://www.kaggle.com/competitions/widsdatathon2022/overview</a:t>
            </a:r>
            <a:endParaRPr b="1" sz="2600">
              <a:solidFill>
                <a:schemeClr val="lt1"/>
              </a:solidFill>
              <a:latin typeface="Maven Pro"/>
              <a:ea typeface="Maven Pro"/>
              <a:cs typeface="Maven Pro"/>
              <a:sym typeface="Maven Pro"/>
            </a:endParaRPr>
          </a:p>
          <a:p>
            <a:pPr indent="0" lvl="0" marL="0" rtl="0" algn="l">
              <a:spcBef>
                <a:spcPts val="600"/>
              </a:spcBef>
              <a:spcAft>
                <a:spcPts val="0"/>
              </a:spcAft>
              <a:buNone/>
            </a:pPr>
            <a:r>
              <a:t/>
            </a:r>
            <a:endParaRPr b="1" sz="2600">
              <a:solidFill>
                <a:schemeClr val="lt1"/>
              </a:solidFill>
              <a:latin typeface="Verdana"/>
              <a:ea typeface="Verdana"/>
              <a:cs typeface="Verdana"/>
              <a:sym typeface="Verdana"/>
            </a:endParaRPr>
          </a:p>
          <a:p>
            <a:pPr indent="0" lvl="0" marL="0" rtl="0" algn="l">
              <a:spcBef>
                <a:spcPts val="600"/>
              </a:spcBef>
              <a:spcAft>
                <a:spcPts val="0"/>
              </a:spcAft>
              <a:buNone/>
            </a:pPr>
            <a:r>
              <a:t/>
            </a:r>
            <a:endParaRPr sz="2900">
              <a:solidFill>
                <a:schemeClr val="lt1"/>
              </a:solidFill>
              <a:latin typeface="Times New Roman"/>
              <a:ea typeface="Times New Roman"/>
              <a:cs typeface="Times New Roman"/>
              <a:sym typeface="Times New Roman"/>
            </a:endParaRPr>
          </a:p>
          <a:p>
            <a:pPr indent="0" lvl="0" marL="0" rtl="0" algn="l">
              <a:spcBef>
                <a:spcPts val="600"/>
              </a:spcBef>
              <a:spcAft>
                <a:spcPts val="0"/>
              </a:spcAft>
              <a:buNone/>
            </a:pPr>
            <a:r>
              <a:t/>
            </a:r>
            <a:endParaRPr sz="2900">
              <a:solidFill>
                <a:schemeClr val="lt1"/>
              </a:solidFill>
              <a:latin typeface="Times New Roman"/>
              <a:ea typeface="Times New Roman"/>
              <a:cs typeface="Times New Roman"/>
              <a:sym typeface="Times New Roman"/>
            </a:endParaRPr>
          </a:p>
          <a:p>
            <a:pPr indent="0" lvl="0" marL="0" rtl="0" algn="l">
              <a:spcBef>
                <a:spcPts val="600"/>
              </a:spcBef>
              <a:spcAft>
                <a:spcPts val="0"/>
              </a:spcAft>
              <a:buNone/>
            </a:pPr>
            <a:r>
              <a:t/>
            </a:r>
            <a:endParaRPr sz="2900">
              <a:solidFill>
                <a:schemeClr val="lt1"/>
              </a:solidFill>
              <a:latin typeface="Times New Roman"/>
              <a:ea typeface="Times New Roman"/>
              <a:cs typeface="Times New Roman"/>
              <a:sym typeface="Times New Roman"/>
            </a:endParaRPr>
          </a:p>
          <a:p>
            <a:pPr indent="0" lvl="0" marL="0" rtl="0" algn="l">
              <a:spcBef>
                <a:spcPts val="600"/>
              </a:spcBef>
              <a:spcAft>
                <a:spcPts val="600"/>
              </a:spcAft>
              <a:buNone/>
            </a:pPr>
            <a:r>
              <a:t/>
            </a:r>
            <a:endParaRPr sz="2900">
              <a:solidFill>
                <a:schemeClr val="lt1"/>
              </a:solidFill>
              <a:latin typeface="Times New Roman"/>
              <a:ea typeface="Times New Roman"/>
              <a:cs typeface="Times New Roman"/>
              <a:sym typeface="Times New Roman"/>
            </a:endParaRPr>
          </a:p>
        </p:txBody>
      </p:sp>
      <p:sp>
        <p:nvSpPr>
          <p:cNvPr id="1870" name="Google Shape;1870;p106"/>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07"/>
          <p:cNvSpPr txBox="1"/>
          <p:nvPr/>
        </p:nvSpPr>
        <p:spPr>
          <a:xfrm>
            <a:off x="3499650" y="1256928"/>
            <a:ext cx="11288700" cy="107163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lang="en-US" sz="13388">
                <a:solidFill>
                  <a:srgbClr val="FFFFFF"/>
                </a:solidFill>
                <a:latin typeface="Times New Roman"/>
                <a:ea typeface="Times New Roman"/>
                <a:cs typeface="Times New Roman"/>
                <a:sym typeface="Times New Roman"/>
              </a:rPr>
              <a:t>Thank You!</a:t>
            </a:r>
            <a:endParaRPr sz="13388">
              <a:solidFill>
                <a:srgbClr val="FFFFFF"/>
              </a:solidFill>
              <a:latin typeface="Times New Roman"/>
              <a:ea typeface="Times New Roman"/>
              <a:cs typeface="Times New Roman"/>
              <a:sym typeface="Times New Roman"/>
            </a:endParaRPr>
          </a:p>
          <a:p>
            <a:pPr indent="0" lvl="0" marL="0" marR="0" rtl="0" algn="l">
              <a:lnSpc>
                <a:spcPct val="140006"/>
              </a:lnSpc>
              <a:spcBef>
                <a:spcPts val="0"/>
              </a:spcBef>
              <a:spcAft>
                <a:spcPts val="0"/>
              </a:spcAft>
              <a:buNone/>
            </a:pPr>
            <a:r>
              <a:t/>
            </a:r>
            <a:endParaRPr sz="13388">
              <a:solidFill>
                <a:srgbClr val="FFFFFF"/>
              </a:solidFill>
              <a:latin typeface="Times New Roman"/>
              <a:ea typeface="Times New Roman"/>
              <a:cs typeface="Times New Roman"/>
              <a:sym typeface="Times New Roman"/>
            </a:endParaRPr>
          </a:p>
          <a:p>
            <a:pPr indent="0" lvl="0" marL="0" marR="0" rtl="0" algn="l">
              <a:lnSpc>
                <a:spcPct val="140006"/>
              </a:lnSpc>
              <a:spcBef>
                <a:spcPts val="0"/>
              </a:spcBef>
              <a:spcAft>
                <a:spcPts val="0"/>
              </a:spcAft>
              <a:buNone/>
            </a:pPr>
            <a:r>
              <a:rPr lang="en-US" sz="13388">
                <a:solidFill>
                  <a:srgbClr val="FFFFFF"/>
                </a:solidFill>
                <a:latin typeface="Times New Roman"/>
                <a:ea typeface="Times New Roman"/>
                <a:cs typeface="Times New Roman"/>
                <a:sym typeface="Times New Roman"/>
              </a:rPr>
              <a:t>     Questions?</a:t>
            </a:r>
            <a:endParaRPr sz="13388">
              <a:solidFill>
                <a:srgbClr val="FFFFFF"/>
              </a:solidFill>
              <a:latin typeface="Times New Roman"/>
              <a:ea typeface="Times New Roman"/>
              <a:cs typeface="Times New Roman"/>
              <a:sym typeface="Times New Roman"/>
            </a:endParaRPr>
          </a:p>
          <a:p>
            <a:pPr indent="0" lvl="0" marL="0" marR="0" rtl="0" algn="ctr">
              <a:lnSpc>
                <a:spcPct val="140005"/>
              </a:lnSpc>
              <a:spcBef>
                <a:spcPts val="0"/>
              </a:spcBef>
              <a:spcAft>
                <a:spcPts val="0"/>
              </a:spcAft>
              <a:buNone/>
            </a:pPr>
            <a:r>
              <a:t/>
            </a:r>
            <a:endParaRPr sz="13388">
              <a:solidFill>
                <a:srgbClr val="FFFFFF"/>
              </a:solidFill>
              <a:latin typeface="Times New Roman"/>
              <a:ea typeface="Times New Roman"/>
              <a:cs typeface="Times New Roman"/>
              <a:sym typeface="Times New Roman"/>
            </a:endParaRPr>
          </a:p>
        </p:txBody>
      </p:sp>
      <p:pic>
        <p:nvPicPr>
          <p:cNvPr id="1876" name="Google Shape;1876;p107"/>
          <p:cNvPicPr preferRelativeResize="0"/>
          <p:nvPr/>
        </p:nvPicPr>
        <p:blipFill rotWithShape="1">
          <a:blip r:embed="rId3">
            <a:alphaModFix/>
          </a:blip>
          <a:srcRect b="0" l="0" r="0" t="0"/>
          <a:stretch/>
        </p:blipFill>
        <p:spPr>
          <a:xfrm>
            <a:off x="6645256" y="2836229"/>
            <a:ext cx="4997488" cy="4614538"/>
          </a:xfrm>
          <a:prstGeom prst="rect">
            <a:avLst/>
          </a:prstGeom>
          <a:noFill/>
          <a:ln>
            <a:noFill/>
          </a:ln>
        </p:spPr>
      </p:pic>
      <p:sp>
        <p:nvSpPr>
          <p:cNvPr id="1877" name="Google Shape;1877;p107"/>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83"/>
          <p:cNvSpPr txBox="1"/>
          <p:nvPr>
            <p:ph type="ctrTitle"/>
          </p:nvPr>
        </p:nvSpPr>
        <p:spPr>
          <a:xfrm>
            <a:off x="4666000" y="6495500"/>
            <a:ext cx="8956200" cy="1095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None/>
            </a:pPr>
            <a:r>
              <a:rPr lang="en-US" sz="5600"/>
              <a:t>What is Standardisation?</a:t>
            </a:r>
            <a:endParaRPr sz="5600"/>
          </a:p>
        </p:txBody>
      </p:sp>
      <p:sp>
        <p:nvSpPr>
          <p:cNvPr id="1550" name="Google Shape;1550;p83"/>
          <p:cNvSpPr txBox="1"/>
          <p:nvPr>
            <p:ph idx="1" type="subTitle"/>
          </p:nvPr>
        </p:nvSpPr>
        <p:spPr>
          <a:xfrm>
            <a:off x="4666000" y="2846250"/>
            <a:ext cx="8956200" cy="34038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sz="4800"/>
              <a:t>“Data standardisation is to make sure that data is stored in the same format, has the same structure and uses the same terminology”</a:t>
            </a:r>
            <a:endParaRPr sz="4800"/>
          </a:p>
        </p:txBody>
      </p:sp>
      <p:sp>
        <p:nvSpPr>
          <p:cNvPr id="1551" name="Google Shape;1551;p8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83"/>
          <p:cNvSpPr/>
          <p:nvPr/>
        </p:nvSpPr>
        <p:spPr>
          <a:xfrm rot="10800000">
            <a:off x="-1813717" y="7782531"/>
            <a:ext cx="3695491" cy="3580520"/>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3" name="Google Shape;1553;p83"/>
          <p:cNvSpPr/>
          <p:nvPr/>
        </p:nvSpPr>
        <p:spPr>
          <a:xfrm rot="10800000">
            <a:off x="16394654" y="5550083"/>
            <a:ext cx="1494621" cy="1593167"/>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4" name="Google Shape;1554;p83"/>
          <p:cNvSpPr/>
          <p:nvPr/>
        </p:nvSpPr>
        <p:spPr>
          <a:xfrm rot="10800000">
            <a:off x="14617417" y="1073697"/>
            <a:ext cx="1166133" cy="1281103"/>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cxnSp>
        <p:nvCxnSpPr>
          <p:cNvPr id="1559" name="Google Shape;1559;p84"/>
          <p:cNvCxnSpPr>
            <a:endCxn id="1560" idx="1"/>
          </p:cNvCxnSpPr>
          <p:nvPr/>
        </p:nvCxnSpPr>
        <p:spPr>
          <a:xfrm flipH="1" rot="5400000">
            <a:off x="2406350" y="4490100"/>
            <a:ext cx="4575600" cy="2453400"/>
          </a:xfrm>
          <a:prstGeom prst="bentConnector4">
            <a:avLst>
              <a:gd fmla="val 23940" name="adj1"/>
              <a:gd fmla="val 119412" name="adj2"/>
            </a:avLst>
          </a:prstGeom>
          <a:noFill/>
          <a:ln cap="flat" cmpd="sng" w="9525">
            <a:solidFill>
              <a:schemeClr val="lt2"/>
            </a:solidFill>
            <a:prstDash val="solid"/>
            <a:round/>
            <a:headEnd len="med" w="med" type="none"/>
            <a:tailEnd len="med" w="med" type="none"/>
          </a:ln>
        </p:spPr>
      </p:cxnSp>
      <p:sp>
        <p:nvSpPr>
          <p:cNvPr id="1560" name="Google Shape;1560;p84"/>
          <p:cNvSpPr txBox="1"/>
          <p:nvPr>
            <p:ph type="title"/>
          </p:nvPr>
        </p:nvSpPr>
        <p:spPr>
          <a:xfrm>
            <a:off x="3467450" y="2198700"/>
            <a:ext cx="11353200" cy="2460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a:t>$ 12.9 million</a:t>
            </a:r>
            <a:endParaRPr/>
          </a:p>
        </p:txBody>
      </p:sp>
      <p:sp>
        <p:nvSpPr>
          <p:cNvPr id="1561" name="Google Shape;1561;p84"/>
          <p:cNvSpPr txBox="1"/>
          <p:nvPr>
            <p:ph idx="1" type="body"/>
          </p:nvPr>
        </p:nvSpPr>
        <p:spPr>
          <a:xfrm>
            <a:off x="6416150" y="4957950"/>
            <a:ext cx="5455800" cy="14310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US"/>
              <a:t>Organizations per year on average</a:t>
            </a:r>
            <a:endParaRPr/>
          </a:p>
        </p:txBody>
      </p:sp>
      <p:sp>
        <p:nvSpPr>
          <p:cNvPr id="1562" name="Google Shape;1562;p8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84"/>
          <p:cNvSpPr/>
          <p:nvPr/>
        </p:nvSpPr>
        <p:spPr>
          <a:xfrm rot="10800000">
            <a:off x="-1825543" y="2729501"/>
            <a:ext cx="4303193" cy="4138949"/>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64" name="Google Shape;1564;p84"/>
          <p:cNvSpPr/>
          <p:nvPr/>
        </p:nvSpPr>
        <p:spPr>
          <a:xfrm rot="10800000">
            <a:off x="16394654" y="5550083"/>
            <a:ext cx="1494621" cy="1593167"/>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65" name="Google Shape;1565;p84"/>
          <p:cNvSpPr/>
          <p:nvPr/>
        </p:nvSpPr>
        <p:spPr>
          <a:xfrm rot="10800000">
            <a:off x="16840897" y="-895507"/>
            <a:ext cx="2447236" cy="2463660"/>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cxnSp>
        <p:nvCxnSpPr>
          <p:cNvPr id="1570" name="Google Shape;1570;p85"/>
          <p:cNvCxnSpPr>
            <a:endCxn id="1571" idx="1"/>
          </p:cNvCxnSpPr>
          <p:nvPr/>
        </p:nvCxnSpPr>
        <p:spPr>
          <a:xfrm flipH="1" rot="5400000">
            <a:off x="2406350" y="3596475"/>
            <a:ext cx="4575600" cy="2453400"/>
          </a:xfrm>
          <a:prstGeom prst="bentConnector4">
            <a:avLst>
              <a:gd fmla="val 23940" name="adj1"/>
              <a:gd fmla="val 119412" name="adj2"/>
            </a:avLst>
          </a:prstGeom>
          <a:noFill/>
          <a:ln cap="flat" cmpd="sng" w="9525">
            <a:solidFill>
              <a:schemeClr val="lt2"/>
            </a:solidFill>
            <a:prstDash val="solid"/>
            <a:round/>
            <a:headEnd len="med" w="med" type="none"/>
            <a:tailEnd len="med" w="med" type="none"/>
          </a:ln>
        </p:spPr>
      </p:cxnSp>
      <p:sp>
        <p:nvSpPr>
          <p:cNvPr id="1571" name="Google Shape;1571;p85"/>
          <p:cNvSpPr txBox="1"/>
          <p:nvPr>
            <p:ph type="title"/>
          </p:nvPr>
        </p:nvSpPr>
        <p:spPr>
          <a:xfrm>
            <a:off x="3467450" y="1305075"/>
            <a:ext cx="11353200" cy="2460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a:t>$ 110 million</a:t>
            </a:r>
            <a:endParaRPr/>
          </a:p>
        </p:txBody>
      </p:sp>
      <p:sp>
        <p:nvSpPr>
          <p:cNvPr id="1572" name="Google Shape;1572;p85"/>
          <p:cNvSpPr txBox="1"/>
          <p:nvPr>
            <p:ph idx="1" type="body"/>
          </p:nvPr>
        </p:nvSpPr>
        <p:spPr>
          <a:xfrm>
            <a:off x="6416150" y="5679975"/>
            <a:ext cx="5455800" cy="1431000"/>
          </a:xfrm>
          <a:prstGeom prst="rect">
            <a:avLst/>
          </a:prstGeom>
        </p:spPr>
        <p:txBody>
          <a:bodyPr anchorCtr="0" anchor="t" bIns="182850" lIns="182850" spcFirstLastPara="1" rIns="182850" wrap="square" tIns="182850">
            <a:noAutofit/>
          </a:bodyPr>
          <a:lstStyle/>
          <a:p>
            <a:pPr indent="0" lvl="0" marL="0" rtl="0" algn="ctr">
              <a:spcBef>
                <a:spcPts val="0"/>
              </a:spcBef>
              <a:spcAft>
                <a:spcPts val="3200"/>
              </a:spcAft>
              <a:buNone/>
            </a:pPr>
            <a:r>
              <a:rPr lang="en-US"/>
              <a:t>Unity Software</a:t>
            </a:r>
            <a:endParaRPr/>
          </a:p>
        </p:txBody>
      </p:sp>
      <p:sp>
        <p:nvSpPr>
          <p:cNvPr id="1573" name="Google Shape;1573;p85"/>
          <p:cNvSpPr txBox="1"/>
          <p:nvPr>
            <p:ph type="title"/>
          </p:nvPr>
        </p:nvSpPr>
        <p:spPr>
          <a:xfrm>
            <a:off x="3467400" y="2937925"/>
            <a:ext cx="11353200" cy="2460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sz="12000"/>
              <a:t>$ 4.2 million</a:t>
            </a:r>
            <a:endParaRPr sz="12000"/>
          </a:p>
        </p:txBody>
      </p:sp>
      <p:sp>
        <p:nvSpPr>
          <p:cNvPr id="1574" name="Google Shape;1574;p8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
        <p:nvSpPr>
          <p:cNvPr id="1575" name="Google Shape;1575;p85"/>
          <p:cNvSpPr/>
          <p:nvPr/>
        </p:nvSpPr>
        <p:spPr>
          <a:xfrm rot="10800000">
            <a:off x="-2956190" y="7216269"/>
            <a:ext cx="5764965" cy="5354355"/>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6" name="Google Shape;1576;p85"/>
          <p:cNvSpPr/>
          <p:nvPr/>
        </p:nvSpPr>
        <p:spPr>
          <a:xfrm rot="10800000">
            <a:off x="14459010" y="4147588"/>
            <a:ext cx="952615" cy="1051162"/>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7" name="Google Shape;1577;p85"/>
          <p:cNvSpPr/>
          <p:nvPr/>
        </p:nvSpPr>
        <p:spPr>
          <a:xfrm rot="10800000">
            <a:off x="5111222" y="-1158582"/>
            <a:ext cx="2447236" cy="2463660"/>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86"/>
          <p:cNvSpPr txBox="1"/>
          <p:nvPr>
            <p:ph type="title"/>
          </p:nvPr>
        </p:nvSpPr>
        <p:spPr>
          <a:xfrm>
            <a:off x="1814275" y="3429000"/>
            <a:ext cx="14865900" cy="2460600"/>
          </a:xfrm>
          <a:prstGeom prst="rect">
            <a:avLst/>
          </a:prstGeom>
        </p:spPr>
        <p:txBody>
          <a:bodyPr anchorCtr="0" anchor="b" bIns="182850" lIns="182850" spcFirstLastPara="1" rIns="182850" wrap="square" tIns="182850">
            <a:noAutofit/>
          </a:bodyPr>
          <a:lstStyle/>
          <a:p>
            <a:pPr indent="0" lvl="0" marL="0" rtl="0" algn="ctr">
              <a:spcBef>
                <a:spcPts val="0"/>
              </a:spcBef>
              <a:spcAft>
                <a:spcPts val="0"/>
              </a:spcAft>
              <a:buNone/>
            </a:pPr>
            <a:r>
              <a:rPr lang="en-US" sz="12000"/>
              <a:t>Uk &amp; Ireland Air Traffic</a:t>
            </a:r>
            <a:endParaRPr sz="12000"/>
          </a:p>
        </p:txBody>
      </p:sp>
      <p:sp>
        <p:nvSpPr>
          <p:cNvPr id="1583" name="Google Shape;1583;p8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
        <p:nvSpPr>
          <p:cNvPr id="1584" name="Google Shape;1584;p86"/>
          <p:cNvSpPr/>
          <p:nvPr/>
        </p:nvSpPr>
        <p:spPr>
          <a:xfrm rot="10800000">
            <a:off x="-1292132" y="-3318813"/>
            <a:ext cx="5337931" cy="5075140"/>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85" name="Google Shape;1585;p86"/>
          <p:cNvSpPr/>
          <p:nvPr/>
        </p:nvSpPr>
        <p:spPr>
          <a:xfrm rot="10800000">
            <a:off x="462354" y="5889608"/>
            <a:ext cx="1494621" cy="1593167"/>
          </a:xfrm>
          <a:custGeom>
            <a:rect b="b" l="l" r="r" t="t"/>
            <a:pathLst>
              <a:path extrusionOk="0" h="6569761" w="6569761">
                <a:moveTo>
                  <a:pt x="6569762" y="6569761"/>
                </a:moveTo>
                <a:lnTo>
                  <a:pt x="0" y="6569761"/>
                </a:lnTo>
                <a:lnTo>
                  <a:pt x="0" y="0"/>
                </a:lnTo>
                <a:lnTo>
                  <a:pt x="6569762" y="0"/>
                </a:lnTo>
                <a:lnTo>
                  <a:pt x="6569762" y="6569761"/>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86" name="Google Shape;1586;p86"/>
          <p:cNvSpPr/>
          <p:nvPr/>
        </p:nvSpPr>
        <p:spPr>
          <a:xfrm rot="10800000">
            <a:off x="15186459" y="59988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87"/>
          <p:cNvSpPr/>
          <p:nvPr/>
        </p:nvSpPr>
        <p:spPr>
          <a:xfrm rot="10800000">
            <a:off x="-1639561" y="-1384956"/>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2" name="Google Shape;1592;p87"/>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3" name="Google Shape;1593;p87"/>
          <p:cNvSpPr/>
          <p:nvPr/>
        </p:nvSpPr>
        <p:spPr>
          <a:xfrm>
            <a:off x="351734" y="7311536"/>
            <a:ext cx="2648161" cy="2648161"/>
          </a:xfrm>
          <a:custGeom>
            <a:rect b="b" l="l" r="r" t="t"/>
            <a:pathLst>
              <a:path extrusionOk="0" h="2648161" w="2648161">
                <a:moveTo>
                  <a:pt x="0" y="0"/>
                </a:moveTo>
                <a:lnTo>
                  <a:pt x="2648161" y="0"/>
                </a:lnTo>
                <a:lnTo>
                  <a:pt x="2648161" y="2648160"/>
                </a:lnTo>
                <a:lnTo>
                  <a:pt x="0" y="26481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94" name="Google Shape;1594;p87"/>
          <p:cNvPicPr preferRelativeResize="0"/>
          <p:nvPr/>
        </p:nvPicPr>
        <p:blipFill>
          <a:blip r:embed="rId5">
            <a:alphaModFix/>
          </a:blip>
          <a:stretch>
            <a:fillRect/>
          </a:stretch>
        </p:blipFill>
        <p:spPr>
          <a:xfrm>
            <a:off x="1849001" y="4023325"/>
            <a:ext cx="14589975" cy="1542950"/>
          </a:xfrm>
          <a:prstGeom prst="rect">
            <a:avLst/>
          </a:prstGeom>
          <a:noFill/>
          <a:ln>
            <a:noFill/>
          </a:ln>
        </p:spPr>
      </p:pic>
      <p:sp>
        <p:nvSpPr>
          <p:cNvPr id="1595" name="Google Shape;1595;p87"/>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88"/>
          <p:cNvSpPr txBox="1"/>
          <p:nvPr>
            <p:ph type="title"/>
          </p:nvPr>
        </p:nvSpPr>
        <p:spPr>
          <a:xfrm>
            <a:off x="1257300" y="547700"/>
            <a:ext cx="8026200" cy="198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Share Tech"/>
                <a:ea typeface="Share Tech"/>
                <a:cs typeface="Share Tech"/>
                <a:sym typeface="Share Tech"/>
              </a:rPr>
              <a:t>Our</a:t>
            </a:r>
            <a:endParaRPr>
              <a:latin typeface="Share Tech"/>
              <a:ea typeface="Share Tech"/>
              <a:cs typeface="Share Tech"/>
              <a:sym typeface="Share Tech"/>
            </a:endParaRPr>
          </a:p>
          <a:p>
            <a:pPr indent="0" lvl="0" marL="0" rtl="0" algn="l">
              <a:spcBef>
                <a:spcPts val="0"/>
              </a:spcBef>
              <a:spcAft>
                <a:spcPts val="0"/>
              </a:spcAft>
              <a:buNone/>
            </a:pPr>
            <a:r>
              <a:rPr lang="en-US">
                <a:latin typeface="Share Tech"/>
                <a:ea typeface="Share Tech"/>
                <a:cs typeface="Share Tech"/>
                <a:sym typeface="Share Tech"/>
              </a:rPr>
              <a:t>Solution</a:t>
            </a:r>
            <a:endParaRPr>
              <a:latin typeface="Share Tech"/>
              <a:ea typeface="Share Tech"/>
              <a:cs typeface="Share Tech"/>
              <a:sym typeface="Share Tech"/>
            </a:endParaRPr>
          </a:p>
        </p:txBody>
      </p:sp>
      <p:sp>
        <p:nvSpPr>
          <p:cNvPr id="1602" name="Google Shape;1602;p88"/>
          <p:cNvSpPr txBox="1"/>
          <p:nvPr>
            <p:ph idx="1" type="body"/>
          </p:nvPr>
        </p:nvSpPr>
        <p:spPr>
          <a:xfrm>
            <a:off x="5582575" y="2738425"/>
            <a:ext cx="11448000" cy="6527100"/>
          </a:xfrm>
          <a:prstGeom prst="rect">
            <a:avLst/>
          </a:prstGeom>
        </p:spPr>
        <p:txBody>
          <a:bodyPr anchorCtr="0" anchor="t" bIns="45700" lIns="91425" spcFirstLastPara="1" rIns="91425" wrap="square" tIns="45700">
            <a:normAutofit/>
          </a:bodyPr>
          <a:lstStyle/>
          <a:p>
            <a:pPr indent="0" lvl="0" marL="0" rtl="0" algn="l">
              <a:spcBef>
                <a:spcPts val="1500"/>
              </a:spcBef>
              <a:spcAft>
                <a:spcPts val="0"/>
              </a:spcAft>
              <a:buNone/>
            </a:pPr>
            <a:r>
              <a:t/>
            </a:r>
            <a:endParaRPr/>
          </a:p>
        </p:txBody>
      </p:sp>
      <p:grpSp>
        <p:nvGrpSpPr>
          <p:cNvPr id="1603" name="Google Shape;1603;p88"/>
          <p:cNvGrpSpPr/>
          <p:nvPr/>
        </p:nvGrpSpPr>
        <p:grpSpPr>
          <a:xfrm>
            <a:off x="4998874" y="1034930"/>
            <a:ext cx="12031695" cy="8600304"/>
            <a:chOff x="238125" y="1676700"/>
            <a:chExt cx="2045650" cy="1779275"/>
          </a:xfrm>
        </p:grpSpPr>
        <p:sp>
          <p:nvSpPr>
            <p:cNvPr id="1604" name="Google Shape;1604;p88"/>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8"/>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8"/>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8"/>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8"/>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1A5E8F"/>
            </a:solidFill>
            <a:ln cap="flat" cmpd="sng" w="9525">
              <a:solidFill>
                <a:srgbClr val="1A5E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8"/>
            <p:cNvSpPr/>
            <p:nvPr/>
          </p:nvSpPr>
          <p:spPr>
            <a:xfrm>
              <a:off x="346300" y="1777901"/>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8"/>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1" name="Google Shape;1611;p88"/>
          <p:cNvSpPr/>
          <p:nvPr/>
        </p:nvSpPr>
        <p:spPr>
          <a:xfrm rot="10800000">
            <a:off x="-2141361" y="6142119"/>
            <a:ext cx="4827311" cy="4827311"/>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12" name="Google Shape;1612;p88"/>
          <p:cNvSpPr/>
          <p:nvPr/>
        </p:nvSpPr>
        <p:spPr>
          <a:xfrm rot="10800000">
            <a:off x="15288105" y="327304"/>
            <a:ext cx="2648161" cy="2648161"/>
          </a:xfrm>
          <a:custGeom>
            <a:rect b="b" l="l" r="r" t="t"/>
            <a:pathLst>
              <a:path extrusionOk="0" h="2648161" w="2648161">
                <a:moveTo>
                  <a:pt x="2648161" y="2648160"/>
                </a:moveTo>
                <a:lnTo>
                  <a:pt x="0" y="2648160"/>
                </a:lnTo>
                <a:lnTo>
                  <a:pt x="0" y="0"/>
                </a:lnTo>
                <a:lnTo>
                  <a:pt x="2648161" y="0"/>
                </a:lnTo>
                <a:lnTo>
                  <a:pt x="2648161" y="264816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13" name="Google Shape;1613;p88"/>
          <p:cNvSpPr txBox="1"/>
          <p:nvPr/>
        </p:nvSpPr>
        <p:spPr>
          <a:xfrm>
            <a:off x="5739400" y="1662225"/>
            <a:ext cx="10506600" cy="5237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300">
                <a:solidFill>
                  <a:schemeClr val="lt1"/>
                </a:solidFill>
                <a:latin typeface="Courier New"/>
                <a:ea typeface="Courier New"/>
                <a:cs typeface="Courier New"/>
                <a:sym typeface="Courier New"/>
              </a:rPr>
              <a:t>A </a:t>
            </a:r>
            <a:r>
              <a:rPr b="1" lang="en-US" sz="3300">
                <a:solidFill>
                  <a:schemeClr val="lt1"/>
                </a:solidFill>
                <a:latin typeface="Courier New"/>
                <a:ea typeface="Courier New"/>
                <a:cs typeface="Courier New"/>
                <a:sym typeface="Courier New"/>
              </a:rPr>
              <a:t>web app</a:t>
            </a:r>
            <a:r>
              <a:rPr lang="en-US" sz="3300">
                <a:solidFill>
                  <a:schemeClr val="lt1"/>
                </a:solidFill>
                <a:latin typeface="Courier New"/>
                <a:ea typeface="Courier New"/>
                <a:cs typeface="Courier New"/>
                <a:sym typeface="Courier New"/>
              </a:rPr>
              <a:t> that:</a:t>
            </a:r>
            <a:endParaRPr sz="3300">
              <a:solidFill>
                <a:schemeClr val="lt1"/>
              </a:solidFill>
              <a:latin typeface="Courier New"/>
              <a:ea typeface="Courier New"/>
              <a:cs typeface="Courier New"/>
              <a:sym typeface="Courier New"/>
            </a:endParaRPr>
          </a:p>
          <a:p>
            <a:pPr indent="-241300" lvl="0" marL="457200" rtl="0" algn="l">
              <a:lnSpc>
                <a:spcPct val="115000"/>
              </a:lnSpc>
              <a:spcBef>
                <a:spcPts val="1200"/>
              </a:spcBef>
              <a:spcAft>
                <a:spcPts val="0"/>
              </a:spcAft>
              <a:buClr>
                <a:schemeClr val="dk1"/>
              </a:buClr>
              <a:buSzPts val="200"/>
              <a:buFont typeface="Maven Pro"/>
              <a:buAutoNum type="arabicPeriod"/>
            </a:pPr>
            <a:r>
              <a:rPr lang="en-US" sz="3300">
                <a:solidFill>
                  <a:schemeClr val="lt1"/>
                </a:solidFill>
                <a:latin typeface="Courier New"/>
                <a:ea typeface="Courier New"/>
                <a:cs typeface="Courier New"/>
                <a:sym typeface="Courier New"/>
              </a:rPr>
              <a:t>automates standardization, enrichment, and visualization of raw data, transforming it into actionable insights with just a single upload</a:t>
            </a:r>
            <a:endParaRPr sz="4200">
              <a:solidFill>
                <a:schemeClr val="lt1"/>
              </a:solidFill>
              <a:latin typeface="Courier New"/>
              <a:ea typeface="Courier New"/>
              <a:cs typeface="Courier New"/>
              <a:sym typeface="Courier New"/>
            </a:endParaRPr>
          </a:p>
        </p:txBody>
      </p:sp>
      <p:sp>
        <p:nvSpPr>
          <p:cNvPr id="1614" name="Google Shape;1614;p88"/>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89"/>
          <p:cNvSpPr/>
          <p:nvPr/>
        </p:nvSpPr>
        <p:spPr>
          <a:xfrm rot="8588805">
            <a:off x="16121179" y="1507348"/>
            <a:ext cx="8310216" cy="8595029"/>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1" name="Google Shape;1621;p89"/>
          <p:cNvSpPr/>
          <p:nvPr/>
        </p:nvSpPr>
        <p:spPr>
          <a:xfrm rot="8586316">
            <a:off x="-2516957" y="-2363278"/>
            <a:ext cx="5568304" cy="5792773"/>
          </a:xfrm>
          <a:custGeom>
            <a:rect b="b" l="l" r="r" t="t"/>
            <a:pathLst>
              <a:path extrusionOk="0" h="4827311" w="4827311">
                <a:moveTo>
                  <a:pt x="4827312" y="4827312"/>
                </a:moveTo>
                <a:lnTo>
                  <a:pt x="0" y="4827312"/>
                </a:lnTo>
                <a:lnTo>
                  <a:pt x="0" y="0"/>
                </a:lnTo>
                <a:lnTo>
                  <a:pt x="4827312" y="0"/>
                </a:lnTo>
                <a:lnTo>
                  <a:pt x="4827312" y="4827312"/>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2" name="Google Shape;1622;p89"/>
          <p:cNvSpPr txBox="1"/>
          <p:nvPr>
            <p:ph type="title"/>
          </p:nvPr>
        </p:nvSpPr>
        <p:spPr>
          <a:xfrm>
            <a:off x="3327575" y="224113"/>
            <a:ext cx="15773400" cy="198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Share Tech"/>
                <a:ea typeface="Share Tech"/>
                <a:cs typeface="Share Tech"/>
                <a:sym typeface="Share Tech"/>
              </a:rPr>
              <a:t>Key Features</a:t>
            </a:r>
            <a:endParaRPr>
              <a:latin typeface="Share Tech"/>
              <a:ea typeface="Share Tech"/>
              <a:cs typeface="Share Tech"/>
              <a:sym typeface="Share Tech"/>
            </a:endParaRPr>
          </a:p>
        </p:txBody>
      </p:sp>
      <p:sp>
        <p:nvSpPr>
          <p:cNvPr id="1623" name="Google Shape;1623;p89"/>
          <p:cNvSpPr txBox="1"/>
          <p:nvPr/>
        </p:nvSpPr>
        <p:spPr>
          <a:xfrm>
            <a:off x="11650525" y="2468100"/>
            <a:ext cx="4396800" cy="63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500">
                <a:solidFill>
                  <a:srgbClr val="FFFFFF"/>
                </a:solidFill>
                <a:latin typeface="Share Tech"/>
                <a:ea typeface="Share Tech"/>
                <a:cs typeface="Share Tech"/>
                <a:sym typeface="Share Tech"/>
              </a:rPr>
              <a:t>Data Enrichment</a:t>
            </a:r>
            <a:endParaRPr sz="3500">
              <a:solidFill>
                <a:srgbClr val="FFFFFF"/>
              </a:solidFill>
              <a:latin typeface="Share Tech"/>
              <a:ea typeface="Share Tech"/>
              <a:cs typeface="Share Tech"/>
              <a:sym typeface="Share Tech"/>
            </a:endParaRPr>
          </a:p>
        </p:txBody>
      </p:sp>
      <p:sp>
        <p:nvSpPr>
          <p:cNvPr id="1624" name="Google Shape;1624;p89"/>
          <p:cNvSpPr txBox="1"/>
          <p:nvPr/>
        </p:nvSpPr>
        <p:spPr>
          <a:xfrm>
            <a:off x="2042625" y="6467458"/>
            <a:ext cx="4208400" cy="588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3400">
                <a:solidFill>
                  <a:srgbClr val="FFFFFF"/>
                </a:solidFill>
                <a:latin typeface="Share Tech"/>
                <a:ea typeface="Share Tech"/>
                <a:cs typeface="Share Tech"/>
                <a:sym typeface="Share Tech"/>
              </a:rPr>
              <a:t>Visualization</a:t>
            </a:r>
            <a:endParaRPr sz="3400">
              <a:solidFill>
                <a:srgbClr val="FFFFFF"/>
              </a:solidFill>
              <a:latin typeface="Share Tech"/>
              <a:ea typeface="Share Tech"/>
              <a:cs typeface="Share Tech"/>
              <a:sym typeface="Share Tech"/>
            </a:endParaRPr>
          </a:p>
        </p:txBody>
      </p:sp>
      <p:sp>
        <p:nvSpPr>
          <p:cNvPr id="1625" name="Google Shape;1625;p89"/>
          <p:cNvSpPr txBox="1"/>
          <p:nvPr/>
        </p:nvSpPr>
        <p:spPr>
          <a:xfrm>
            <a:off x="11650525" y="7126074"/>
            <a:ext cx="4208400" cy="12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Maven Pro"/>
                <a:ea typeface="Maven Pro"/>
                <a:cs typeface="Maven Pro"/>
                <a:sym typeface="Maven Pro"/>
              </a:rPr>
              <a:t>Simple upload/download functionality.</a:t>
            </a:r>
            <a:endParaRPr sz="2800">
              <a:solidFill>
                <a:srgbClr val="FFFFFF"/>
              </a:solidFill>
              <a:latin typeface="Maven Pro"/>
              <a:ea typeface="Maven Pro"/>
              <a:cs typeface="Maven Pro"/>
              <a:sym typeface="Maven Pro"/>
            </a:endParaRPr>
          </a:p>
        </p:txBody>
      </p:sp>
      <p:sp>
        <p:nvSpPr>
          <p:cNvPr id="1626" name="Google Shape;1626;p89"/>
          <p:cNvSpPr txBox="1"/>
          <p:nvPr/>
        </p:nvSpPr>
        <p:spPr>
          <a:xfrm>
            <a:off x="1981700" y="2487225"/>
            <a:ext cx="4208400" cy="63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3400">
                <a:solidFill>
                  <a:srgbClr val="FFFFFF"/>
                </a:solidFill>
                <a:latin typeface="Share Tech"/>
                <a:ea typeface="Share Tech"/>
                <a:cs typeface="Share Tech"/>
                <a:sym typeface="Share Tech"/>
              </a:rPr>
              <a:t>Automation</a:t>
            </a:r>
            <a:endParaRPr sz="3400">
              <a:solidFill>
                <a:srgbClr val="FFFFFF"/>
              </a:solidFill>
              <a:latin typeface="Share Tech"/>
              <a:ea typeface="Share Tech"/>
              <a:cs typeface="Share Tech"/>
              <a:sym typeface="Share Tech"/>
            </a:endParaRPr>
          </a:p>
        </p:txBody>
      </p:sp>
      <p:sp>
        <p:nvSpPr>
          <p:cNvPr id="1627" name="Google Shape;1627;p89"/>
          <p:cNvSpPr txBox="1"/>
          <p:nvPr/>
        </p:nvSpPr>
        <p:spPr>
          <a:xfrm>
            <a:off x="1447125" y="3122025"/>
            <a:ext cx="4803900" cy="104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sz="2800">
                <a:solidFill>
                  <a:srgbClr val="FFFFFF"/>
                </a:solidFill>
                <a:latin typeface="Maven Pro"/>
                <a:ea typeface="Maven Pro"/>
                <a:cs typeface="Maven Pro"/>
                <a:sym typeface="Maven Pro"/>
              </a:rPr>
              <a:t>Handles file parsing, cleaning, and integration in one go.</a:t>
            </a:r>
            <a:endParaRPr sz="2800">
              <a:solidFill>
                <a:srgbClr val="FFFFFF"/>
              </a:solidFill>
              <a:latin typeface="Maven Pro"/>
              <a:ea typeface="Maven Pro"/>
              <a:cs typeface="Maven Pro"/>
              <a:sym typeface="Maven Pro"/>
            </a:endParaRPr>
          </a:p>
          <a:p>
            <a:pPr indent="0" lvl="0" marL="0" rtl="0" algn="r">
              <a:spcBef>
                <a:spcPts val="0"/>
              </a:spcBef>
              <a:spcAft>
                <a:spcPts val="0"/>
              </a:spcAft>
              <a:buClr>
                <a:schemeClr val="dk1"/>
              </a:buClr>
              <a:buSzPts val="1100"/>
              <a:buFont typeface="Arial"/>
              <a:buNone/>
            </a:pPr>
            <a:r>
              <a:t/>
            </a:r>
            <a:endParaRPr sz="2800">
              <a:solidFill>
                <a:srgbClr val="FFFFFF"/>
              </a:solidFill>
              <a:latin typeface="Maven Pro"/>
              <a:ea typeface="Maven Pro"/>
              <a:cs typeface="Maven Pro"/>
              <a:sym typeface="Maven Pro"/>
            </a:endParaRPr>
          </a:p>
          <a:p>
            <a:pPr indent="0" lvl="0" marL="0" rtl="0" algn="r">
              <a:spcBef>
                <a:spcPts val="0"/>
              </a:spcBef>
              <a:spcAft>
                <a:spcPts val="0"/>
              </a:spcAft>
              <a:buNone/>
            </a:pPr>
            <a:r>
              <a:t/>
            </a:r>
            <a:endParaRPr sz="2800">
              <a:solidFill>
                <a:srgbClr val="FFFFFF"/>
              </a:solidFill>
              <a:latin typeface="Maven Pro"/>
              <a:ea typeface="Maven Pro"/>
              <a:cs typeface="Maven Pro"/>
              <a:sym typeface="Maven Pro"/>
            </a:endParaRPr>
          </a:p>
        </p:txBody>
      </p:sp>
      <p:sp>
        <p:nvSpPr>
          <p:cNvPr id="1628" name="Google Shape;1628;p89"/>
          <p:cNvSpPr txBox="1"/>
          <p:nvPr/>
        </p:nvSpPr>
        <p:spPr>
          <a:xfrm>
            <a:off x="11650525" y="3034651"/>
            <a:ext cx="4208400" cy="17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Maven Pro"/>
                <a:ea typeface="Maven Pro"/>
                <a:cs typeface="Maven Pro"/>
                <a:sym typeface="Maven Pro"/>
              </a:rPr>
              <a:t>Combines weather data for richer insights</a:t>
            </a:r>
            <a:endParaRPr sz="2800">
              <a:solidFill>
                <a:srgbClr val="FFFFFF"/>
              </a:solidFill>
              <a:latin typeface="Maven Pro"/>
              <a:ea typeface="Maven Pro"/>
              <a:cs typeface="Maven Pro"/>
              <a:sym typeface="Maven Pro"/>
            </a:endParaRPr>
          </a:p>
        </p:txBody>
      </p:sp>
      <p:sp>
        <p:nvSpPr>
          <p:cNvPr id="1629" name="Google Shape;1629;p89"/>
          <p:cNvSpPr txBox="1"/>
          <p:nvPr/>
        </p:nvSpPr>
        <p:spPr>
          <a:xfrm>
            <a:off x="1517324" y="6857198"/>
            <a:ext cx="4663500" cy="17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2800">
                <a:solidFill>
                  <a:srgbClr val="FFFFFF"/>
                </a:solidFill>
                <a:latin typeface="Maven Pro"/>
                <a:ea typeface="Maven Pro"/>
                <a:cs typeface="Maven Pro"/>
                <a:sym typeface="Maven Pro"/>
              </a:rPr>
              <a:t>visualizations for quick insights</a:t>
            </a:r>
            <a:endParaRPr sz="2800">
              <a:solidFill>
                <a:srgbClr val="FFFFFF"/>
              </a:solidFill>
              <a:latin typeface="Maven Pro"/>
              <a:ea typeface="Maven Pro"/>
              <a:cs typeface="Maven Pro"/>
              <a:sym typeface="Maven Pro"/>
            </a:endParaRPr>
          </a:p>
        </p:txBody>
      </p:sp>
      <p:sp>
        <p:nvSpPr>
          <p:cNvPr id="1630" name="Google Shape;1630;p89"/>
          <p:cNvSpPr txBox="1"/>
          <p:nvPr/>
        </p:nvSpPr>
        <p:spPr>
          <a:xfrm>
            <a:off x="11650523" y="6425083"/>
            <a:ext cx="3486900" cy="63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500">
                <a:solidFill>
                  <a:srgbClr val="FFFFFF"/>
                </a:solidFill>
                <a:latin typeface="Share Tech"/>
                <a:ea typeface="Share Tech"/>
                <a:cs typeface="Share Tech"/>
                <a:sym typeface="Share Tech"/>
              </a:rPr>
              <a:t>Ease of Use</a:t>
            </a:r>
            <a:endParaRPr sz="3500">
              <a:solidFill>
                <a:srgbClr val="FFFFFF"/>
              </a:solidFill>
              <a:latin typeface="Share Tech"/>
              <a:ea typeface="Share Tech"/>
              <a:cs typeface="Share Tech"/>
              <a:sym typeface="Share Tech"/>
            </a:endParaRPr>
          </a:p>
        </p:txBody>
      </p:sp>
      <p:sp>
        <p:nvSpPr>
          <p:cNvPr id="1631" name="Google Shape;1631;p89"/>
          <p:cNvSpPr/>
          <p:nvPr/>
        </p:nvSpPr>
        <p:spPr>
          <a:xfrm>
            <a:off x="6399425" y="2267400"/>
            <a:ext cx="1901400" cy="1910100"/>
          </a:xfrm>
          <a:prstGeom prst="rect">
            <a:avLst/>
          </a:pr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9"/>
          <p:cNvSpPr/>
          <p:nvPr/>
        </p:nvSpPr>
        <p:spPr>
          <a:xfrm>
            <a:off x="6472373" y="6142400"/>
            <a:ext cx="1901400" cy="2019900"/>
          </a:xfrm>
          <a:prstGeom prst="rect">
            <a:avLst/>
          </a:pr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9"/>
          <p:cNvSpPr/>
          <p:nvPr/>
        </p:nvSpPr>
        <p:spPr>
          <a:xfrm>
            <a:off x="9600825" y="2212475"/>
            <a:ext cx="1901400" cy="2019900"/>
          </a:xfrm>
          <a:prstGeom prst="rect">
            <a:avLst/>
          </a:pr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9"/>
          <p:cNvSpPr/>
          <p:nvPr/>
        </p:nvSpPr>
        <p:spPr>
          <a:xfrm>
            <a:off x="9600824" y="6142400"/>
            <a:ext cx="1901400" cy="2019900"/>
          </a:xfrm>
          <a:prstGeom prst="rect">
            <a:avLst/>
          </a:pr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5" name="Google Shape;1635;p89"/>
          <p:cNvCxnSpPr>
            <a:stCxn id="1631" idx="3"/>
            <a:endCxn id="1633" idx="1"/>
          </p:cNvCxnSpPr>
          <p:nvPr/>
        </p:nvCxnSpPr>
        <p:spPr>
          <a:xfrm>
            <a:off x="8300825" y="3222450"/>
            <a:ext cx="1299900" cy="600"/>
          </a:xfrm>
          <a:prstGeom prst="bentConnector3">
            <a:avLst>
              <a:gd fmla="val 50004" name="adj1"/>
            </a:avLst>
          </a:prstGeom>
          <a:noFill/>
          <a:ln cap="flat" cmpd="sng" w="9525">
            <a:solidFill>
              <a:srgbClr val="FFD6E1"/>
            </a:solidFill>
            <a:prstDash val="solid"/>
            <a:round/>
            <a:headEnd len="med" w="med" type="none"/>
            <a:tailEnd len="med" w="med" type="none"/>
          </a:ln>
        </p:spPr>
      </p:cxnSp>
      <p:cxnSp>
        <p:nvCxnSpPr>
          <p:cNvPr id="1636" name="Google Shape;1636;p89"/>
          <p:cNvCxnSpPr>
            <a:stCxn id="1633" idx="2"/>
            <a:endCxn id="1632" idx="0"/>
          </p:cNvCxnSpPr>
          <p:nvPr/>
        </p:nvCxnSpPr>
        <p:spPr>
          <a:xfrm rot="5400000">
            <a:off x="8032275" y="3623225"/>
            <a:ext cx="1910100" cy="3128400"/>
          </a:xfrm>
          <a:prstGeom prst="bentConnector3">
            <a:avLst>
              <a:gd fmla="val 49998" name="adj1"/>
            </a:avLst>
          </a:prstGeom>
          <a:noFill/>
          <a:ln cap="flat" cmpd="sng" w="9525">
            <a:solidFill>
              <a:srgbClr val="FFD6E1"/>
            </a:solidFill>
            <a:prstDash val="solid"/>
            <a:round/>
            <a:headEnd len="med" w="med" type="none"/>
            <a:tailEnd len="med" w="med" type="none"/>
          </a:ln>
        </p:spPr>
      </p:cxnSp>
      <p:cxnSp>
        <p:nvCxnSpPr>
          <p:cNvPr id="1637" name="Google Shape;1637;p89"/>
          <p:cNvCxnSpPr>
            <a:stCxn id="1632" idx="3"/>
            <a:endCxn id="1634" idx="1"/>
          </p:cNvCxnSpPr>
          <p:nvPr/>
        </p:nvCxnSpPr>
        <p:spPr>
          <a:xfrm>
            <a:off x="8373773" y="7152350"/>
            <a:ext cx="1227000" cy="0"/>
          </a:xfrm>
          <a:prstGeom prst="straightConnector1">
            <a:avLst/>
          </a:prstGeom>
          <a:noFill/>
          <a:ln cap="flat" cmpd="sng" w="9525">
            <a:solidFill>
              <a:srgbClr val="FFD6E1"/>
            </a:solidFill>
            <a:prstDash val="solid"/>
            <a:round/>
            <a:headEnd len="med" w="med" type="none"/>
            <a:tailEnd len="med" w="med" type="none"/>
          </a:ln>
        </p:spPr>
      </p:cxnSp>
      <p:pic>
        <p:nvPicPr>
          <p:cNvPr id="1638" name="Google Shape;1638;p89"/>
          <p:cNvPicPr preferRelativeResize="0"/>
          <p:nvPr/>
        </p:nvPicPr>
        <p:blipFill rotWithShape="1">
          <a:blip r:embed="rId4">
            <a:alphaModFix/>
          </a:blip>
          <a:srcRect b="0" l="0" r="0" t="0"/>
          <a:stretch/>
        </p:blipFill>
        <p:spPr>
          <a:xfrm>
            <a:off x="6595475" y="2468100"/>
            <a:ext cx="1509300" cy="1509300"/>
          </a:xfrm>
          <a:prstGeom prst="rect">
            <a:avLst/>
          </a:prstGeom>
          <a:noFill/>
          <a:ln>
            <a:noFill/>
          </a:ln>
        </p:spPr>
      </p:pic>
      <p:pic>
        <p:nvPicPr>
          <p:cNvPr id="1639" name="Google Shape;1639;p89"/>
          <p:cNvPicPr preferRelativeResize="0"/>
          <p:nvPr/>
        </p:nvPicPr>
        <p:blipFill>
          <a:blip r:embed="rId5">
            <a:alphaModFix/>
          </a:blip>
          <a:stretch>
            <a:fillRect/>
          </a:stretch>
        </p:blipFill>
        <p:spPr>
          <a:xfrm>
            <a:off x="9796775" y="2468100"/>
            <a:ext cx="1509300" cy="1509300"/>
          </a:xfrm>
          <a:prstGeom prst="rect">
            <a:avLst/>
          </a:prstGeom>
          <a:noFill/>
          <a:ln>
            <a:noFill/>
          </a:ln>
        </p:spPr>
      </p:pic>
      <p:pic>
        <p:nvPicPr>
          <p:cNvPr id="1640" name="Google Shape;1640;p89"/>
          <p:cNvPicPr preferRelativeResize="0"/>
          <p:nvPr/>
        </p:nvPicPr>
        <p:blipFill>
          <a:blip r:embed="rId6">
            <a:alphaModFix/>
          </a:blip>
          <a:stretch>
            <a:fillRect/>
          </a:stretch>
        </p:blipFill>
        <p:spPr>
          <a:xfrm>
            <a:off x="6668425" y="6397450"/>
            <a:ext cx="1509300" cy="1509300"/>
          </a:xfrm>
          <a:prstGeom prst="rect">
            <a:avLst/>
          </a:prstGeom>
          <a:noFill/>
          <a:ln>
            <a:noFill/>
          </a:ln>
        </p:spPr>
      </p:pic>
      <p:pic>
        <p:nvPicPr>
          <p:cNvPr id="1641" name="Google Shape;1641;p89"/>
          <p:cNvPicPr preferRelativeResize="0"/>
          <p:nvPr/>
        </p:nvPicPr>
        <p:blipFill>
          <a:blip r:embed="rId7">
            <a:alphaModFix/>
          </a:blip>
          <a:stretch>
            <a:fillRect/>
          </a:stretch>
        </p:blipFill>
        <p:spPr>
          <a:xfrm>
            <a:off x="9796825" y="6397450"/>
            <a:ext cx="1509300" cy="1509300"/>
          </a:xfrm>
          <a:prstGeom prst="rect">
            <a:avLst/>
          </a:prstGeom>
          <a:noFill/>
          <a:ln>
            <a:noFill/>
          </a:ln>
        </p:spPr>
      </p:pic>
      <p:sp>
        <p:nvSpPr>
          <p:cNvPr id="1642" name="Google Shape;1642;p89"/>
          <p:cNvSpPr txBox="1"/>
          <p:nvPr>
            <p:ph idx="12" type="sldNum"/>
          </p:nvPr>
        </p:nvSpPr>
        <p:spPr>
          <a:xfrm>
            <a:off x="12915900" y="9534526"/>
            <a:ext cx="41148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